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5" r:id="rId6"/>
    <p:sldId id="266" r:id="rId7"/>
    <p:sldId id="267" r:id="rId8"/>
    <p:sldId id="271" r:id="rId9"/>
    <p:sldId id="261" r:id="rId10"/>
    <p:sldId id="268" r:id="rId11"/>
    <p:sldId id="269" r:id="rId12"/>
    <p:sldId id="270" r:id="rId13"/>
    <p:sldId id="262" r:id="rId14"/>
    <p:sldId id="264" r:id="rId15"/>
    <p:sldId id="275" r:id="rId16"/>
    <p:sldId id="272" r:id="rId17"/>
    <p:sldId id="260" r:id="rId18"/>
    <p:sldId id="273" r:id="rId19"/>
    <p:sldId id="274" r:id="rId20"/>
    <p:sldId id="263" r:id="rId21"/>
    <p:sldId id="276"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717"/>
    <a:srgbClr val="BA00BE"/>
    <a:srgbClr val="C200BD"/>
    <a:srgbClr val="7C5688"/>
    <a:srgbClr val="5028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1" autoAdjust="0"/>
    <p:restoredTop sz="94660"/>
  </p:normalViewPr>
  <p:slideViewPr>
    <p:cSldViewPr snapToGrid="0">
      <p:cViewPr varScale="1">
        <p:scale>
          <a:sx n="79" d="100"/>
          <a:sy n="79" d="100"/>
        </p:scale>
        <p:origin x="96" y="7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tx1"/>
              </a:solidFill>
            </a:ln>
          </c:spPr>
          <c:marker>
            <c:symbol val="circle"/>
            <c:size val="7"/>
            <c:spPr>
              <a:noFill/>
              <a:ln w="19050">
                <a:solidFill>
                  <a:schemeClr val="tx1"/>
                </a:solidFill>
              </a:ln>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3</c:v>
                </c:pt>
                <c:pt idx="4">
                  <c:v>3.5</c:v>
                </c:pt>
              </c:numCache>
            </c:numRef>
          </c:val>
          <c:smooth val="0"/>
          <c:extLst>
            <c:ext xmlns:c16="http://schemas.microsoft.com/office/drawing/2014/chart" uri="{C3380CC4-5D6E-409C-BE32-E72D297353CC}">
              <c16:uniqueId val="{00000000-DF0F-48FF-A9B6-034E4656D724}"/>
            </c:ext>
          </c:extLst>
        </c:ser>
        <c:ser>
          <c:idx val="1"/>
          <c:order val="1"/>
          <c:tx>
            <c:strRef>
              <c:f>Sheet1!$C$1</c:f>
              <c:strCache>
                <c:ptCount val="1"/>
                <c:pt idx="0">
                  <c:v>Series 2</c:v>
                </c:pt>
              </c:strCache>
            </c:strRef>
          </c:tx>
          <c:spPr>
            <a:ln>
              <a:solidFill>
                <a:schemeClr val="bg1"/>
              </a:solidFill>
            </a:ln>
          </c:spPr>
          <c:marker>
            <c:symbol val="circle"/>
            <c:size val="7"/>
            <c:spPr>
              <a:solidFill>
                <a:schemeClr val="bg1">
                  <a:lumMod val="95000"/>
                </a:schemeClr>
              </a:solidFill>
              <a:ln w="19050">
                <a:solidFill>
                  <a:schemeClr val="bg1"/>
                </a:solidFill>
              </a:ln>
            </c:spPr>
          </c:marker>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2.4</c:v>
                </c:pt>
                <c:pt idx="1">
                  <c:v>4.4000000000000004</c:v>
                </c:pt>
                <c:pt idx="2">
                  <c:v>1.8</c:v>
                </c:pt>
                <c:pt idx="3">
                  <c:v>1.4</c:v>
                </c:pt>
                <c:pt idx="4">
                  <c:v>1.8</c:v>
                </c:pt>
              </c:numCache>
            </c:numRef>
          </c:val>
          <c:smooth val="0"/>
          <c:extLst>
            <c:ext xmlns:c16="http://schemas.microsoft.com/office/drawing/2014/chart" uri="{C3380CC4-5D6E-409C-BE32-E72D297353CC}">
              <c16:uniqueId val="{00000001-DF0F-48FF-A9B6-034E4656D724}"/>
            </c:ext>
          </c:extLst>
        </c:ser>
        <c:dLbls>
          <c:showLegendKey val="0"/>
          <c:showVal val="0"/>
          <c:showCatName val="0"/>
          <c:showSerName val="0"/>
          <c:showPercent val="0"/>
          <c:showBubbleSize val="0"/>
        </c:dLbls>
        <c:marker val="1"/>
        <c:smooth val="0"/>
        <c:axId val="161376128"/>
        <c:axId val="161601024"/>
      </c:lineChart>
      <c:catAx>
        <c:axId val="161376128"/>
        <c:scaling>
          <c:orientation val="minMax"/>
        </c:scaling>
        <c:delete val="0"/>
        <c:axPos val="b"/>
        <c:numFmt formatCode="General" sourceLinked="0"/>
        <c:majorTickMark val="out"/>
        <c:minorTickMark val="none"/>
        <c:tickLblPos val="nextTo"/>
        <c:txPr>
          <a:bodyPr/>
          <a:lstStyle/>
          <a:p>
            <a:pPr>
              <a:defRPr sz="16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161601024"/>
        <c:crosses val="autoZero"/>
        <c:auto val="1"/>
        <c:lblAlgn val="ctr"/>
        <c:lblOffset val="100"/>
        <c:noMultiLvlLbl val="0"/>
      </c:catAx>
      <c:valAx>
        <c:axId val="161601024"/>
        <c:scaling>
          <c:orientation val="minMax"/>
        </c:scaling>
        <c:delete val="0"/>
        <c:axPos val="l"/>
        <c:majorGridlines>
          <c:spPr>
            <a:ln>
              <a:noFill/>
            </a:ln>
          </c:spPr>
        </c:majorGridlines>
        <c:numFmt formatCode="General" sourceLinked="1"/>
        <c:majorTickMark val="out"/>
        <c:minorTickMark val="none"/>
        <c:tickLblPos val="nextTo"/>
        <c:spPr>
          <a:ln>
            <a:noFill/>
          </a:ln>
        </c:spPr>
        <c:txPr>
          <a:bodyPr/>
          <a:lstStyle/>
          <a:p>
            <a:pPr>
              <a:defRPr sz="1400">
                <a:solidFill>
                  <a:schemeClr val="bg1"/>
                </a:solidFill>
                <a:latin typeface="+mj-ea"/>
                <a:ea typeface="+mj-ea"/>
              </a:defRPr>
            </a:pPr>
            <a:endParaRPr lang="zh-CN"/>
          </a:p>
        </c:txPr>
        <c:crossAx val="161376128"/>
        <c:crosses val="autoZero"/>
        <c:crossBetween val="between"/>
      </c:valAx>
      <c:spPr>
        <a:ln>
          <a:noFill/>
        </a:ln>
      </c:spPr>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市场占比</c:v>
                </c:pt>
              </c:strCache>
            </c:strRef>
          </c:tx>
          <c:spPr>
            <a:solidFill>
              <a:schemeClr val="bg1"/>
            </a:solidFill>
          </c:spPr>
          <c:dPt>
            <c:idx val="0"/>
            <c:bubble3D val="0"/>
            <c:spPr>
              <a:solidFill>
                <a:schemeClr val="bg1"/>
              </a:solidFill>
              <a:ln w="19050">
                <a:noFill/>
              </a:ln>
              <a:effectLst/>
            </c:spPr>
            <c:extLst>
              <c:ext xmlns:c16="http://schemas.microsoft.com/office/drawing/2014/chart" uri="{C3380CC4-5D6E-409C-BE32-E72D297353CC}">
                <c16:uniqueId val="{00000001-945F-4C6C-A583-86BF9D23F924}"/>
              </c:ext>
            </c:extLst>
          </c:dPt>
          <c:dPt>
            <c:idx val="1"/>
            <c:bubble3D val="0"/>
            <c:spPr>
              <a:solidFill>
                <a:schemeClr val="tx1"/>
              </a:solidFill>
              <a:ln w="19050">
                <a:noFill/>
              </a:ln>
              <a:effectLst/>
            </c:spPr>
            <c:extLst>
              <c:ext xmlns:c16="http://schemas.microsoft.com/office/drawing/2014/chart" uri="{C3380CC4-5D6E-409C-BE32-E72D297353CC}">
                <c16:uniqueId val="{00000003-945F-4C6C-A583-86BF9D23F924}"/>
              </c:ext>
            </c:extLst>
          </c:dPt>
          <c:cat>
            <c:strRef>
              <c:f>Sheet1!$A$2:$A$3</c:f>
              <c:strCache>
                <c:ptCount val="2"/>
                <c:pt idx="0">
                  <c:v>类别1 </c:v>
                </c:pt>
                <c:pt idx="1">
                  <c:v>类别2</c:v>
                </c:pt>
              </c:strCache>
            </c:strRef>
          </c:cat>
          <c:val>
            <c:numRef>
              <c:f>Sheet1!$B$2:$B$3</c:f>
              <c:numCache>
                <c:formatCode>0%</c:formatCode>
                <c:ptCount val="2"/>
                <c:pt idx="0">
                  <c:v>0.67</c:v>
                </c:pt>
                <c:pt idx="1">
                  <c:v>0.33</c:v>
                </c:pt>
              </c:numCache>
            </c:numRef>
          </c:val>
          <c:extLst>
            <c:ext xmlns:c16="http://schemas.microsoft.com/office/drawing/2014/chart" uri="{C3380CC4-5D6E-409C-BE32-E72D297353CC}">
              <c16:uniqueId val="{00000004-945F-4C6C-A583-86BF9D23F924}"/>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市场占比</c:v>
                </c:pt>
              </c:strCache>
            </c:strRef>
          </c:tx>
          <c:dPt>
            <c:idx val="0"/>
            <c:bubble3D val="0"/>
            <c:spPr>
              <a:solidFill>
                <a:schemeClr val="bg1"/>
              </a:solidFill>
              <a:ln w="19050">
                <a:noFill/>
              </a:ln>
              <a:effectLst/>
            </c:spPr>
            <c:extLst>
              <c:ext xmlns:c16="http://schemas.microsoft.com/office/drawing/2014/chart" uri="{C3380CC4-5D6E-409C-BE32-E72D297353CC}">
                <c16:uniqueId val="{00000001-1033-4853-AF88-72DB890D413A}"/>
              </c:ext>
            </c:extLst>
          </c:dPt>
          <c:dPt>
            <c:idx val="1"/>
            <c:bubble3D val="0"/>
            <c:spPr>
              <a:solidFill>
                <a:schemeClr val="tx1"/>
              </a:solidFill>
              <a:ln w="19050">
                <a:noFill/>
              </a:ln>
              <a:effectLst/>
            </c:spPr>
            <c:extLst>
              <c:ext xmlns:c16="http://schemas.microsoft.com/office/drawing/2014/chart" uri="{C3380CC4-5D6E-409C-BE32-E72D297353CC}">
                <c16:uniqueId val="{00000003-1033-4853-AF88-72DB890D413A}"/>
              </c:ext>
            </c:extLst>
          </c:dPt>
          <c:cat>
            <c:strRef>
              <c:f>Sheet1!$A$2:$A$3</c:f>
              <c:strCache>
                <c:ptCount val="2"/>
                <c:pt idx="0">
                  <c:v>类别1 </c:v>
                </c:pt>
                <c:pt idx="1">
                  <c:v>类别2</c:v>
                </c:pt>
              </c:strCache>
            </c:strRef>
          </c:cat>
          <c:val>
            <c:numRef>
              <c:f>Sheet1!$B$2:$B$3</c:f>
              <c:numCache>
                <c:formatCode>0%</c:formatCode>
                <c:ptCount val="2"/>
                <c:pt idx="0">
                  <c:v>0.54</c:v>
                </c:pt>
                <c:pt idx="1">
                  <c:v>0.46</c:v>
                </c:pt>
              </c:numCache>
            </c:numRef>
          </c:val>
          <c:extLst>
            <c:ext xmlns:c16="http://schemas.microsoft.com/office/drawing/2014/chart" uri="{C3380CC4-5D6E-409C-BE32-E72D297353CC}">
              <c16:uniqueId val="{00000004-1033-4853-AF88-72DB890D413A}"/>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市场占比</c:v>
                </c:pt>
              </c:strCache>
            </c:strRef>
          </c:tx>
          <c:spPr>
            <a:ln>
              <a:noFill/>
            </a:ln>
          </c:spPr>
          <c:dPt>
            <c:idx val="0"/>
            <c:bubble3D val="0"/>
            <c:spPr>
              <a:solidFill>
                <a:schemeClr val="bg1"/>
              </a:solidFill>
              <a:ln w="19050">
                <a:noFill/>
              </a:ln>
              <a:effectLst/>
            </c:spPr>
            <c:extLst>
              <c:ext xmlns:c16="http://schemas.microsoft.com/office/drawing/2014/chart" uri="{C3380CC4-5D6E-409C-BE32-E72D297353CC}">
                <c16:uniqueId val="{00000001-1456-4F57-91A9-F52ABDC0C10F}"/>
              </c:ext>
            </c:extLst>
          </c:dPt>
          <c:dPt>
            <c:idx val="1"/>
            <c:bubble3D val="0"/>
            <c:spPr>
              <a:solidFill>
                <a:schemeClr val="tx1"/>
              </a:solidFill>
              <a:ln w="19050">
                <a:noFill/>
              </a:ln>
              <a:effectLst/>
            </c:spPr>
            <c:extLst>
              <c:ext xmlns:c16="http://schemas.microsoft.com/office/drawing/2014/chart" uri="{C3380CC4-5D6E-409C-BE32-E72D297353CC}">
                <c16:uniqueId val="{00000003-1456-4F57-91A9-F52ABDC0C10F}"/>
              </c:ext>
            </c:extLst>
          </c:dPt>
          <c:cat>
            <c:strRef>
              <c:f>Sheet1!$A$2:$A$3</c:f>
              <c:strCache>
                <c:ptCount val="2"/>
                <c:pt idx="0">
                  <c:v>类别1 </c:v>
                </c:pt>
                <c:pt idx="1">
                  <c:v>类别2</c:v>
                </c:pt>
              </c:strCache>
            </c:strRef>
          </c:cat>
          <c:val>
            <c:numRef>
              <c:f>Sheet1!$B$2:$B$3</c:f>
              <c:numCache>
                <c:formatCode>0%</c:formatCode>
                <c:ptCount val="2"/>
                <c:pt idx="0">
                  <c:v>0.87</c:v>
                </c:pt>
                <c:pt idx="1">
                  <c:v>0.13</c:v>
                </c:pt>
              </c:numCache>
            </c:numRef>
          </c:val>
          <c:extLst>
            <c:ext xmlns:c16="http://schemas.microsoft.com/office/drawing/2014/chart" uri="{C3380CC4-5D6E-409C-BE32-E72D297353CC}">
              <c16:uniqueId val="{00000004-1456-4F57-91A9-F52ABDC0C10F}"/>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市场占比</c:v>
                </c:pt>
              </c:strCache>
            </c:strRef>
          </c:tx>
          <c:spPr>
            <a:ln>
              <a:noFill/>
            </a:ln>
          </c:spPr>
          <c:dPt>
            <c:idx val="0"/>
            <c:bubble3D val="0"/>
            <c:spPr>
              <a:solidFill>
                <a:srgbClr val="282828"/>
              </a:solidFill>
              <a:ln w="19050">
                <a:noFill/>
              </a:ln>
              <a:effectLst/>
            </c:spPr>
            <c:extLst>
              <c:ext xmlns:c16="http://schemas.microsoft.com/office/drawing/2014/chart" uri="{C3380CC4-5D6E-409C-BE32-E72D297353CC}">
                <c16:uniqueId val="{00000001-A3D4-48C4-A433-0CF33D76FEC5}"/>
              </c:ext>
            </c:extLst>
          </c:dPt>
          <c:dPt>
            <c:idx val="1"/>
            <c:bubble3D val="0"/>
            <c:spPr>
              <a:solidFill>
                <a:schemeClr val="bg1"/>
              </a:solidFill>
              <a:ln w="19050">
                <a:noFill/>
              </a:ln>
              <a:effectLst/>
            </c:spPr>
            <c:extLst>
              <c:ext xmlns:c16="http://schemas.microsoft.com/office/drawing/2014/chart" uri="{C3380CC4-5D6E-409C-BE32-E72D297353CC}">
                <c16:uniqueId val="{00000003-A3D4-48C4-A433-0CF33D76FEC5}"/>
              </c:ext>
            </c:extLst>
          </c:dPt>
          <c:cat>
            <c:strRef>
              <c:f>Sheet1!$A$2:$A$3</c:f>
              <c:strCache>
                <c:ptCount val="2"/>
                <c:pt idx="0">
                  <c:v>类别1 </c:v>
                </c:pt>
                <c:pt idx="1">
                  <c:v>类别2</c:v>
                </c:pt>
              </c:strCache>
            </c:strRef>
          </c:cat>
          <c:val>
            <c:numRef>
              <c:f>Sheet1!$B$2:$B$3</c:f>
              <c:numCache>
                <c:formatCode>0%</c:formatCode>
                <c:ptCount val="2"/>
                <c:pt idx="0">
                  <c:v>0.32</c:v>
                </c:pt>
                <c:pt idx="1">
                  <c:v>0.68</c:v>
                </c:pt>
              </c:numCache>
            </c:numRef>
          </c:val>
          <c:extLst>
            <c:ext xmlns:c16="http://schemas.microsoft.com/office/drawing/2014/chart" uri="{C3380CC4-5D6E-409C-BE32-E72D297353CC}">
              <c16:uniqueId val="{00000004-A3D4-48C4-A433-0CF33D76FEC5}"/>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116C9-C66C-42AB-ACE2-5385B58E7282}" type="datetimeFigureOut">
              <a:rPr lang="zh-CN" altLang="en-US" smtClean="0"/>
              <a:t>2018/10/26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371D46-F83A-48DD-BBE5-C93E3BE26BA3}" type="slidenum">
              <a:rPr lang="zh-CN" altLang="en-US" smtClean="0"/>
              <a:t>‹#›</a:t>
            </a:fld>
            <a:endParaRPr lang="zh-CN" altLang="en-US"/>
          </a:p>
        </p:txBody>
      </p:sp>
    </p:spTree>
    <p:extLst>
      <p:ext uri="{BB962C8B-B14F-4D97-AF65-F5344CB8AC3E}">
        <p14:creationId xmlns:p14="http://schemas.microsoft.com/office/powerpoint/2010/main" val="405120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a:t>
            </a:fld>
            <a:endParaRPr lang="zh-CN" altLang="en-US"/>
          </a:p>
        </p:txBody>
      </p:sp>
    </p:spTree>
    <p:extLst>
      <p:ext uri="{BB962C8B-B14F-4D97-AF65-F5344CB8AC3E}">
        <p14:creationId xmlns:p14="http://schemas.microsoft.com/office/powerpoint/2010/main" val="1383456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10</a:t>
            </a:fld>
            <a:endParaRPr lang="zh-CN" altLang="en-US"/>
          </a:p>
        </p:txBody>
      </p:sp>
    </p:spTree>
    <p:extLst>
      <p:ext uri="{BB962C8B-B14F-4D97-AF65-F5344CB8AC3E}">
        <p14:creationId xmlns:p14="http://schemas.microsoft.com/office/powerpoint/2010/main" val="39101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11</a:t>
            </a:fld>
            <a:endParaRPr lang="zh-CN" altLang="en-US"/>
          </a:p>
        </p:txBody>
      </p:sp>
    </p:spTree>
    <p:extLst>
      <p:ext uri="{BB962C8B-B14F-4D97-AF65-F5344CB8AC3E}">
        <p14:creationId xmlns:p14="http://schemas.microsoft.com/office/powerpoint/2010/main" val="294150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12</a:t>
            </a:fld>
            <a:endParaRPr lang="zh-CN" altLang="en-US"/>
          </a:p>
        </p:txBody>
      </p:sp>
    </p:spTree>
    <p:extLst>
      <p:ext uri="{BB962C8B-B14F-4D97-AF65-F5344CB8AC3E}">
        <p14:creationId xmlns:p14="http://schemas.microsoft.com/office/powerpoint/2010/main" val="1762846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13</a:t>
            </a:fld>
            <a:endParaRPr lang="zh-CN" altLang="en-US"/>
          </a:p>
        </p:txBody>
      </p:sp>
    </p:spTree>
    <p:extLst>
      <p:ext uri="{BB962C8B-B14F-4D97-AF65-F5344CB8AC3E}">
        <p14:creationId xmlns:p14="http://schemas.microsoft.com/office/powerpoint/2010/main" val="406912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14</a:t>
            </a:fld>
            <a:endParaRPr lang="zh-CN" altLang="en-US"/>
          </a:p>
        </p:txBody>
      </p:sp>
    </p:spTree>
    <p:extLst>
      <p:ext uri="{BB962C8B-B14F-4D97-AF65-F5344CB8AC3E}">
        <p14:creationId xmlns:p14="http://schemas.microsoft.com/office/powerpoint/2010/main" val="39790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15</a:t>
            </a:fld>
            <a:endParaRPr lang="zh-CN" altLang="en-US"/>
          </a:p>
        </p:txBody>
      </p:sp>
    </p:spTree>
    <p:extLst>
      <p:ext uri="{BB962C8B-B14F-4D97-AF65-F5344CB8AC3E}">
        <p14:creationId xmlns:p14="http://schemas.microsoft.com/office/powerpoint/2010/main" val="326496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16</a:t>
            </a:fld>
            <a:endParaRPr lang="zh-CN" altLang="en-US"/>
          </a:p>
        </p:txBody>
      </p:sp>
    </p:spTree>
    <p:extLst>
      <p:ext uri="{BB962C8B-B14F-4D97-AF65-F5344CB8AC3E}">
        <p14:creationId xmlns:p14="http://schemas.microsoft.com/office/powerpoint/2010/main" val="3790550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17</a:t>
            </a:fld>
            <a:endParaRPr lang="zh-CN" altLang="en-US"/>
          </a:p>
        </p:txBody>
      </p:sp>
    </p:spTree>
    <p:extLst>
      <p:ext uri="{BB962C8B-B14F-4D97-AF65-F5344CB8AC3E}">
        <p14:creationId xmlns:p14="http://schemas.microsoft.com/office/powerpoint/2010/main" val="231615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18</a:t>
            </a:fld>
            <a:endParaRPr lang="zh-CN" altLang="en-US"/>
          </a:p>
        </p:txBody>
      </p:sp>
    </p:spTree>
    <p:extLst>
      <p:ext uri="{BB962C8B-B14F-4D97-AF65-F5344CB8AC3E}">
        <p14:creationId xmlns:p14="http://schemas.microsoft.com/office/powerpoint/2010/main" val="2308004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19</a:t>
            </a:fld>
            <a:endParaRPr lang="zh-CN" altLang="en-US"/>
          </a:p>
        </p:txBody>
      </p:sp>
    </p:spTree>
    <p:extLst>
      <p:ext uri="{BB962C8B-B14F-4D97-AF65-F5344CB8AC3E}">
        <p14:creationId xmlns:p14="http://schemas.microsoft.com/office/powerpoint/2010/main" val="386274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2</a:t>
            </a:fld>
            <a:endParaRPr lang="zh-CN" altLang="en-US"/>
          </a:p>
        </p:txBody>
      </p:sp>
    </p:spTree>
    <p:extLst>
      <p:ext uri="{BB962C8B-B14F-4D97-AF65-F5344CB8AC3E}">
        <p14:creationId xmlns:p14="http://schemas.microsoft.com/office/powerpoint/2010/main" val="1343657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20</a:t>
            </a:fld>
            <a:endParaRPr lang="zh-CN" altLang="en-US"/>
          </a:p>
        </p:txBody>
      </p:sp>
    </p:spTree>
    <p:extLst>
      <p:ext uri="{BB962C8B-B14F-4D97-AF65-F5344CB8AC3E}">
        <p14:creationId xmlns:p14="http://schemas.microsoft.com/office/powerpoint/2010/main" val="1707592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21</a:t>
            </a:fld>
            <a:endParaRPr lang="zh-CN" altLang="en-US"/>
          </a:p>
        </p:txBody>
      </p:sp>
    </p:spTree>
    <p:extLst>
      <p:ext uri="{BB962C8B-B14F-4D97-AF65-F5344CB8AC3E}">
        <p14:creationId xmlns:p14="http://schemas.microsoft.com/office/powerpoint/2010/main" val="173769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3</a:t>
            </a:fld>
            <a:endParaRPr lang="zh-CN" altLang="en-US"/>
          </a:p>
        </p:txBody>
      </p:sp>
    </p:spTree>
    <p:extLst>
      <p:ext uri="{BB962C8B-B14F-4D97-AF65-F5344CB8AC3E}">
        <p14:creationId xmlns:p14="http://schemas.microsoft.com/office/powerpoint/2010/main" val="2508632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4</a:t>
            </a:fld>
            <a:endParaRPr lang="zh-CN" altLang="en-US"/>
          </a:p>
        </p:txBody>
      </p:sp>
    </p:spTree>
    <p:extLst>
      <p:ext uri="{BB962C8B-B14F-4D97-AF65-F5344CB8AC3E}">
        <p14:creationId xmlns:p14="http://schemas.microsoft.com/office/powerpoint/2010/main" val="2183304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5</a:t>
            </a:fld>
            <a:endParaRPr lang="zh-CN" altLang="en-US"/>
          </a:p>
        </p:txBody>
      </p:sp>
    </p:spTree>
    <p:extLst>
      <p:ext uri="{BB962C8B-B14F-4D97-AF65-F5344CB8AC3E}">
        <p14:creationId xmlns:p14="http://schemas.microsoft.com/office/powerpoint/2010/main" val="380795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6</a:t>
            </a:fld>
            <a:endParaRPr lang="zh-CN" altLang="en-US"/>
          </a:p>
        </p:txBody>
      </p:sp>
    </p:spTree>
    <p:extLst>
      <p:ext uri="{BB962C8B-B14F-4D97-AF65-F5344CB8AC3E}">
        <p14:creationId xmlns:p14="http://schemas.microsoft.com/office/powerpoint/2010/main" val="3921646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7</a:t>
            </a:fld>
            <a:endParaRPr lang="zh-CN" altLang="en-US"/>
          </a:p>
        </p:txBody>
      </p:sp>
    </p:spTree>
    <p:extLst>
      <p:ext uri="{BB962C8B-B14F-4D97-AF65-F5344CB8AC3E}">
        <p14:creationId xmlns:p14="http://schemas.microsoft.com/office/powerpoint/2010/main" val="38254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8</a:t>
            </a:fld>
            <a:endParaRPr lang="zh-CN" altLang="en-US"/>
          </a:p>
        </p:txBody>
      </p:sp>
    </p:spTree>
    <p:extLst>
      <p:ext uri="{BB962C8B-B14F-4D97-AF65-F5344CB8AC3E}">
        <p14:creationId xmlns:p14="http://schemas.microsoft.com/office/powerpoint/2010/main" val="3319759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371D46-F83A-48DD-BBE5-C93E3BE26BA3}" type="slidenum">
              <a:rPr lang="zh-CN" altLang="en-US" smtClean="0"/>
              <a:t>9</a:t>
            </a:fld>
            <a:endParaRPr lang="zh-CN" altLang="en-US"/>
          </a:p>
        </p:txBody>
      </p:sp>
    </p:spTree>
    <p:extLst>
      <p:ext uri="{BB962C8B-B14F-4D97-AF65-F5344CB8AC3E}">
        <p14:creationId xmlns:p14="http://schemas.microsoft.com/office/powerpoint/2010/main" val="51501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198608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285032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148001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2039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2993853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1555693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4075043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4067911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89347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3447648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A74D90C-0CBD-4ED1-9DDC-14BF7AC0F367}" type="datetimeFigureOut">
              <a:rPr lang="zh-CN" altLang="en-US" smtClean="0"/>
              <a:t>2018/10/26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2831867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7000">
              <a:srgbClr val="502882"/>
            </a:gs>
            <a:gs pos="100000">
              <a:srgbClr val="7C5688"/>
            </a:gs>
          </a:gsLst>
          <a:lin ang="81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4D90C-0CBD-4ED1-9DDC-14BF7AC0F367}" type="datetimeFigureOut">
              <a:rPr lang="zh-CN" altLang="en-US" smtClean="0"/>
              <a:t>2018/10/26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A89A8-638C-4299-BC29-8765419D6B92}" type="slidenum">
              <a:rPr lang="zh-CN" altLang="en-US" smtClean="0"/>
              <a:t>‹#›</a:t>
            </a:fld>
            <a:endParaRPr lang="zh-CN" altLang="en-US"/>
          </a:p>
        </p:txBody>
      </p:sp>
    </p:spTree>
    <p:extLst>
      <p:ext uri="{BB962C8B-B14F-4D97-AF65-F5344CB8AC3E}">
        <p14:creationId xmlns:p14="http://schemas.microsoft.com/office/powerpoint/2010/main" val="3415539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7" Type="http://schemas.openxmlformats.org/officeDocument/2006/relationships/image" Target="../media/image2.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192000" cy="6872749"/>
          </a:xfrm>
          <a:prstGeom prst="rect">
            <a:avLst/>
          </a:prstGeom>
        </p:spPr>
      </p:pic>
      <p:sp>
        <p:nvSpPr>
          <p:cNvPr id="9" name="文本框 8"/>
          <p:cNvSpPr txBox="1"/>
          <p:nvPr/>
        </p:nvSpPr>
        <p:spPr>
          <a:xfrm>
            <a:off x="5889372" y="2081981"/>
            <a:ext cx="7020233" cy="1569660"/>
          </a:xfrm>
          <a:prstGeom prst="rect">
            <a:avLst/>
          </a:prstGeom>
          <a:noFill/>
        </p:spPr>
        <p:txBody>
          <a:bodyPr wrap="square" rtlCol="0">
            <a:spAutoFit/>
          </a:bodyPr>
          <a:lstStyle/>
          <a:p>
            <a:r>
              <a:rPr lang="en-US" altLang="zh-CN" sz="9600" spc="600" dirty="0" smtClean="0">
                <a:solidFill>
                  <a:schemeClr val="bg1"/>
                </a:solidFill>
                <a:latin typeface="微软雅黑 Light" panose="020B0502040204020203" pitchFamily="34" charset="-122"/>
                <a:ea typeface="微软雅黑 Light" panose="020B0502040204020203" pitchFamily="34" charset="-122"/>
              </a:rPr>
              <a:t>FASHION</a:t>
            </a:r>
            <a:endParaRPr lang="zh-CN" altLang="en-US" sz="9600" spc="600" dirty="0">
              <a:solidFill>
                <a:schemeClr val="bg1"/>
              </a:solidFill>
              <a:latin typeface="微软雅黑 Light" panose="020B0502040204020203" pitchFamily="34" charset="-122"/>
              <a:ea typeface="微软雅黑 Light" panose="020B0502040204020203" pitchFamily="34" charset="-122"/>
            </a:endParaRPr>
          </a:p>
        </p:txBody>
      </p:sp>
      <p:sp>
        <p:nvSpPr>
          <p:cNvPr id="10" name="PA_淘宝网chenying0907出品 13"/>
          <p:cNvSpPr txBox="1"/>
          <p:nvPr>
            <p:custDataLst>
              <p:tags r:id="rId1"/>
            </p:custDataLst>
          </p:nvPr>
        </p:nvSpPr>
        <p:spPr>
          <a:xfrm>
            <a:off x="5946347" y="3656812"/>
            <a:ext cx="5955477" cy="400110"/>
          </a:xfrm>
          <a:prstGeom prst="rect">
            <a:avLst/>
          </a:prstGeom>
          <a:noFill/>
        </p:spPr>
        <p:txBody>
          <a:bodyPr wrap="none" rtlCol="0">
            <a:spAutoFit/>
          </a:bodyPr>
          <a:lstStyle/>
          <a:p>
            <a:pPr algn="ctr"/>
            <a:r>
              <a:rPr lang="zh-CN" altLang="en-US" sz="2000" spc="300" dirty="0" smtClean="0">
                <a:solidFill>
                  <a:schemeClr val="bg1"/>
                </a:solidFill>
                <a:latin typeface="+mj-ea"/>
                <a:ea typeface="+mj-ea"/>
              </a:rPr>
              <a:t>宣传画册 </a:t>
            </a:r>
            <a:r>
              <a:rPr lang="en-US" altLang="zh-CN" sz="2000" spc="300" dirty="0">
                <a:solidFill>
                  <a:schemeClr val="bg1"/>
                </a:solidFill>
                <a:latin typeface="+mj-ea"/>
                <a:ea typeface="+mj-ea"/>
              </a:rPr>
              <a:t>| </a:t>
            </a:r>
            <a:r>
              <a:rPr lang="zh-CN" altLang="en-US" sz="2000" spc="300" dirty="0" smtClean="0">
                <a:solidFill>
                  <a:schemeClr val="bg1"/>
                </a:solidFill>
                <a:latin typeface="+mj-ea"/>
                <a:ea typeface="+mj-ea"/>
              </a:rPr>
              <a:t>时尚广告 </a:t>
            </a:r>
            <a:r>
              <a:rPr lang="en-US" altLang="zh-CN" sz="2000" spc="300" dirty="0">
                <a:solidFill>
                  <a:schemeClr val="bg1"/>
                </a:solidFill>
                <a:latin typeface="+mj-ea"/>
                <a:ea typeface="+mj-ea"/>
              </a:rPr>
              <a:t>| </a:t>
            </a:r>
            <a:r>
              <a:rPr lang="zh-CN" altLang="en-US" sz="2000" spc="300" dirty="0" smtClean="0">
                <a:solidFill>
                  <a:schemeClr val="bg1"/>
                </a:solidFill>
                <a:latin typeface="+mj-ea"/>
                <a:ea typeface="+mj-ea"/>
              </a:rPr>
              <a:t>品牌宣传 </a:t>
            </a:r>
            <a:r>
              <a:rPr lang="en-US" altLang="zh-CN" sz="2000" spc="300" dirty="0" smtClean="0">
                <a:solidFill>
                  <a:schemeClr val="bg1"/>
                </a:solidFill>
                <a:latin typeface="+mj-ea"/>
              </a:rPr>
              <a:t>| </a:t>
            </a:r>
            <a:r>
              <a:rPr lang="zh-CN" altLang="en-US" sz="2000" spc="300" dirty="0">
                <a:solidFill>
                  <a:schemeClr val="bg1"/>
                </a:solidFill>
                <a:latin typeface="+mj-ea"/>
                <a:ea typeface="+mj-ea"/>
              </a:rPr>
              <a:t>企业介绍</a:t>
            </a:r>
            <a:r>
              <a:rPr lang="en-US" altLang="zh-CN" sz="2000" spc="300" dirty="0">
                <a:solidFill>
                  <a:schemeClr val="bg1"/>
                </a:solidFill>
                <a:latin typeface="+mj-ea"/>
                <a:ea typeface="+mj-ea"/>
              </a:rPr>
              <a:t> </a:t>
            </a:r>
            <a:endParaRPr lang="zh-CN" altLang="en-US" sz="2000" spc="300" dirty="0">
              <a:solidFill>
                <a:schemeClr val="bg1"/>
              </a:solidFill>
              <a:latin typeface="+mj-ea"/>
              <a:ea typeface="+mj-ea"/>
            </a:endParaRPr>
          </a:p>
        </p:txBody>
      </p:sp>
      <p:sp>
        <p:nvSpPr>
          <p:cNvPr id="13" name="矩形 12"/>
          <p:cNvSpPr/>
          <p:nvPr/>
        </p:nvSpPr>
        <p:spPr>
          <a:xfrm>
            <a:off x="5982857" y="4129688"/>
            <a:ext cx="6195075" cy="646331"/>
          </a:xfrm>
          <a:prstGeom prst="rect">
            <a:avLst/>
          </a:prstGeom>
        </p:spPr>
        <p:txBody>
          <a:bodyPr wrap="square">
            <a:spAutoFit/>
          </a:bodyPr>
          <a:lstStyle/>
          <a:p>
            <a:pPr>
              <a:lnSpc>
                <a:spcPct val="150000"/>
              </a:lnSpc>
            </a:pPr>
            <a:r>
              <a:rPr lang="en-US" altLang="zh-CN" sz="1200" spc="300" noProof="1" smtClean="0">
                <a:solidFill>
                  <a:schemeClr val="bg1"/>
                </a:solidFill>
                <a:latin typeface="+mj-ea"/>
                <a:ea typeface="+mj-ea"/>
              </a:rPr>
              <a:t>Lorem Ipsum Dolor Sit Er Elit Lamet, Consec Cillium Adipisicing Pecu, Sed Do Eiusmod Tempor</a:t>
            </a:r>
            <a:endParaRPr lang="zh-CN" altLang="en-US" sz="1200" spc="300" dirty="0">
              <a:solidFill>
                <a:schemeClr val="bg1"/>
              </a:solidFill>
              <a:latin typeface="+mj-ea"/>
              <a:ea typeface="+mj-ea"/>
            </a:endParaRPr>
          </a:p>
        </p:txBody>
      </p:sp>
      <p:pic>
        <p:nvPicPr>
          <p:cNvPr id="7" name="Lusine - Lucky">
            <a:hlinkClick r:id="" action="ppaction://media"/>
          </p:cNvPr>
          <p:cNvPicPr>
            <a:picLocks noChangeAspect="1"/>
          </p:cNvPicPr>
          <p:nvPr>
            <a:audioFile r:link="rId2"/>
            <p:extLst>
              <p:ext uri="{DAA4B4D4-6D71-4841-9C94-3DE7FCFB9230}">
                <p14:media xmlns:p14="http://schemas.microsoft.com/office/powerpoint/2010/main" r:embed="rId3">
                  <p14:trim end="132212.475"/>
                </p14:media>
              </p:ext>
            </p:extLst>
          </p:nvPr>
        </p:nvPicPr>
        <p:blipFill>
          <a:blip r:embed="rId7"/>
          <a:stretch>
            <a:fillRect/>
          </a:stretch>
        </p:blipFill>
        <p:spPr>
          <a:xfrm>
            <a:off x="9769475" y="-682366"/>
            <a:ext cx="609600" cy="609600"/>
          </a:xfrm>
          <a:prstGeom prst="rect">
            <a:avLst/>
          </a:prstGeom>
        </p:spPr>
      </p:pic>
    </p:spTree>
    <p:extLst>
      <p:ext uri="{BB962C8B-B14F-4D97-AF65-F5344CB8AC3E}">
        <p14:creationId xmlns:p14="http://schemas.microsoft.com/office/powerpoint/2010/main" val="3685729519"/>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repeatCount="indefinite" fill="hold" display="0">
                  <p:stCondLst>
                    <p:cond delay="indefinite"/>
                  </p:stCondLst>
                  <p:endCondLst>
                    <p:cond evt="onStopAudio" delay="0">
                      <p:tgtEl>
                        <p:sldTgt/>
                      </p:tgtEl>
                    </p:cond>
                  </p:endCondLst>
                </p:cTn>
                <p:tgtEl>
                  <p:spTgt spid="7"/>
                </p:tgtEl>
              </p:cMediaNode>
            </p:audio>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7"/>
          <p:cNvSpPr>
            <a:spLocks noChangeArrowheads="1"/>
          </p:cNvSpPr>
          <p:nvPr/>
        </p:nvSpPr>
        <p:spPr bwMode="auto">
          <a:xfrm>
            <a:off x="5657850" y="142875"/>
            <a:ext cx="876300" cy="877888"/>
          </a:xfrm>
          <a:prstGeom prst="ellipse">
            <a:avLst/>
          </a:prstGeom>
          <a:noFill/>
          <a:ln w="6350">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a:solidFill>
                  <a:schemeClr val="bg1"/>
                </a:solidFill>
                <a:latin typeface="Simple-Line-Icons" pitchFamily="2" charset="2"/>
                <a:sym typeface="Simple-Line-Icons" pitchFamily="2" charset="2"/>
              </a:rPr>
              <a:t></a:t>
            </a:r>
            <a:endParaRPr lang="en-US" altLang="zh-CN">
              <a:solidFill>
                <a:schemeClr val="bg1"/>
              </a:solidFill>
            </a:endParaRPr>
          </a:p>
        </p:txBody>
      </p:sp>
      <p:sp>
        <p:nvSpPr>
          <p:cNvPr id="3" name="TextBox 1"/>
          <p:cNvSpPr>
            <a:spLocks noChangeArrowheads="1"/>
          </p:cNvSpPr>
          <p:nvPr/>
        </p:nvSpPr>
        <p:spPr bwMode="auto">
          <a:xfrm>
            <a:off x="5105986" y="110490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dirty="0" smtClean="0">
                <a:solidFill>
                  <a:schemeClr val="bg1"/>
                </a:solidFill>
                <a:latin typeface="+mj-ea"/>
                <a:ea typeface="+mj-ea"/>
                <a:sym typeface="GeosansLight" pitchFamily="2" charset="0"/>
              </a:rPr>
              <a:t>我们的服务</a:t>
            </a:r>
            <a:endParaRPr lang="en-US" altLang="zh-CN" dirty="0">
              <a:solidFill>
                <a:schemeClr val="bg1"/>
              </a:solidFill>
              <a:latin typeface="+mj-ea"/>
              <a:ea typeface="+mj-ea"/>
              <a:sym typeface="GeosansLight" pitchFamily="2" charset="0"/>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344613" y="2508251"/>
            <a:ext cx="1679576" cy="1679575"/>
          </a:xfrm>
          <a:custGeom>
            <a:avLst/>
            <a:gdLst>
              <a:gd name="connsiteX0" fmla="*/ 839788 w 1679576"/>
              <a:gd name="connsiteY0" fmla="*/ 0 h 1679575"/>
              <a:gd name="connsiteX1" fmla="*/ 1679576 w 1679576"/>
              <a:gd name="connsiteY1" fmla="*/ 839788 h 1679575"/>
              <a:gd name="connsiteX2" fmla="*/ 925652 w 1679576"/>
              <a:gd name="connsiteY2" fmla="*/ 1675240 h 1679575"/>
              <a:gd name="connsiteX3" fmla="*/ 839808 w 1679576"/>
              <a:gd name="connsiteY3" fmla="*/ 1679575 h 1679575"/>
              <a:gd name="connsiteX4" fmla="*/ 839768 w 1679576"/>
              <a:gd name="connsiteY4" fmla="*/ 1679575 h 1679575"/>
              <a:gd name="connsiteX5" fmla="*/ 753925 w 1679576"/>
              <a:gd name="connsiteY5" fmla="*/ 1675240 h 1679575"/>
              <a:gd name="connsiteX6" fmla="*/ 0 w 1679576"/>
              <a:gd name="connsiteY6" fmla="*/ 839788 h 1679575"/>
              <a:gd name="connsiteX7" fmla="*/ 839788 w 1679576"/>
              <a:gd name="connsiteY7" fmla="*/ 0 h 167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576" h="1679575">
                <a:moveTo>
                  <a:pt x="839788" y="0"/>
                </a:moveTo>
                <a:cubicBezTo>
                  <a:pt x="1303590" y="0"/>
                  <a:pt x="1679576" y="375986"/>
                  <a:pt x="1679576" y="839788"/>
                </a:cubicBezTo>
                <a:cubicBezTo>
                  <a:pt x="1679576" y="1274603"/>
                  <a:pt x="1349120" y="1632235"/>
                  <a:pt x="925652" y="1675240"/>
                </a:cubicBezTo>
                <a:lnTo>
                  <a:pt x="839808" y="1679575"/>
                </a:lnTo>
                <a:lnTo>
                  <a:pt x="839768" y="1679575"/>
                </a:lnTo>
                <a:lnTo>
                  <a:pt x="753925" y="1675240"/>
                </a:lnTo>
                <a:cubicBezTo>
                  <a:pt x="330457" y="1632235"/>
                  <a:pt x="0" y="1274603"/>
                  <a:pt x="0" y="839788"/>
                </a:cubicBezTo>
                <a:cubicBezTo>
                  <a:pt x="0" y="375986"/>
                  <a:pt x="375986" y="0"/>
                  <a:pt x="839788" y="0"/>
                </a:cubicBezTo>
                <a:close/>
              </a:path>
            </a:pathLst>
          </a:cu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949700" y="2511426"/>
            <a:ext cx="1679576" cy="1676399"/>
          </a:xfrm>
          <a:custGeom>
            <a:avLst/>
            <a:gdLst>
              <a:gd name="connsiteX0" fmla="*/ 776892 w 1679576"/>
              <a:gd name="connsiteY0" fmla="*/ 0 h 1676399"/>
              <a:gd name="connsiteX1" fmla="*/ 902685 w 1679576"/>
              <a:gd name="connsiteY1" fmla="*/ 0 h 1676399"/>
              <a:gd name="connsiteX2" fmla="*/ 925652 w 1679576"/>
              <a:gd name="connsiteY2" fmla="*/ 1160 h 1676399"/>
              <a:gd name="connsiteX3" fmla="*/ 1679576 w 1679576"/>
              <a:gd name="connsiteY3" fmla="*/ 836612 h 1676399"/>
              <a:gd name="connsiteX4" fmla="*/ 925652 w 1679576"/>
              <a:gd name="connsiteY4" fmla="*/ 1672064 h 1676399"/>
              <a:gd name="connsiteX5" fmla="*/ 839808 w 1679576"/>
              <a:gd name="connsiteY5" fmla="*/ 1676399 h 1676399"/>
              <a:gd name="connsiteX6" fmla="*/ 839768 w 1679576"/>
              <a:gd name="connsiteY6" fmla="*/ 1676399 h 1676399"/>
              <a:gd name="connsiteX7" fmla="*/ 753925 w 1679576"/>
              <a:gd name="connsiteY7" fmla="*/ 1672064 h 1676399"/>
              <a:gd name="connsiteX8" fmla="*/ 0 w 1679576"/>
              <a:gd name="connsiteY8" fmla="*/ 836612 h 1676399"/>
              <a:gd name="connsiteX9" fmla="*/ 753925 w 1679576"/>
              <a:gd name="connsiteY9" fmla="*/ 1160 h 167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9576" h="1676399">
                <a:moveTo>
                  <a:pt x="776892" y="0"/>
                </a:moveTo>
                <a:lnTo>
                  <a:pt x="902685" y="0"/>
                </a:lnTo>
                <a:lnTo>
                  <a:pt x="925652" y="1160"/>
                </a:lnTo>
                <a:cubicBezTo>
                  <a:pt x="1349120" y="44165"/>
                  <a:pt x="1679576" y="401798"/>
                  <a:pt x="1679576" y="836612"/>
                </a:cubicBezTo>
                <a:cubicBezTo>
                  <a:pt x="1679576" y="1271427"/>
                  <a:pt x="1349120" y="1629059"/>
                  <a:pt x="925652" y="1672064"/>
                </a:cubicBezTo>
                <a:lnTo>
                  <a:pt x="839808" y="1676399"/>
                </a:lnTo>
                <a:lnTo>
                  <a:pt x="839768" y="1676399"/>
                </a:lnTo>
                <a:lnTo>
                  <a:pt x="753925" y="1672064"/>
                </a:lnTo>
                <a:cubicBezTo>
                  <a:pt x="330457" y="1629059"/>
                  <a:pt x="0" y="1271427"/>
                  <a:pt x="0" y="836612"/>
                </a:cubicBezTo>
                <a:cubicBezTo>
                  <a:pt x="0" y="401798"/>
                  <a:pt x="330457" y="44165"/>
                  <a:pt x="753925" y="1160"/>
                </a:cubicBezTo>
                <a:close/>
              </a:path>
            </a:pathLst>
          </a:custGeom>
        </p:spPr>
      </p:pic>
      <p:sp>
        <p:nvSpPr>
          <p:cNvPr id="4" name="TextBox 11"/>
          <p:cNvSpPr>
            <a:spLocks noChangeArrowheads="1"/>
          </p:cNvSpPr>
          <p:nvPr/>
        </p:nvSpPr>
        <p:spPr bwMode="auto">
          <a:xfrm>
            <a:off x="3606800" y="1674813"/>
            <a:ext cx="4978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Raw denim typewriter Carles irony. Helvetica farers Blue Bottle, distery vero you.</a:t>
            </a:r>
            <a:endParaRPr lang="zh-CN" altLang="en-US" sz="1800">
              <a:solidFill>
                <a:schemeClr val="bg1"/>
              </a:solidFill>
              <a:latin typeface="Arial" panose="020B0604020202020204" pitchFamily="34" charset="0"/>
            </a:endParaRPr>
          </a:p>
        </p:txBody>
      </p:sp>
      <p:sp>
        <p:nvSpPr>
          <p:cNvPr id="5" name="TextBox 10"/>
          <p:cNvSpPr>
            <a:spLocks noChangeArrowheads="1"/>
          </p:cNvSpPr>
          <p:nvPr/>
        </p:nvSpPr>
        <p:spPr bwMode="auto">
          <a:xfrm>
            <a:off x="1460500" y="4448175"/>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WEB DEVELOPMENT</a:t>
            </a:r>
          </a:p>
        </p:txBody>
      </p:sp>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166225" y="2540469"/>
            <a:ext cx="1681164" cy="1647357"/>
          </a:xfrm>
          <a:custGeom>
            <a:avLst/>
            <a:gdLst>
              <a:gd name="connsiteX0" fmla="*/ 612170 w 1681164"/>
              <a:gd name="connsiteY0" fmla="*/ 0 h 1647357"/>
              <a:gd name="connsiteX1" fmla="*/ 1068994 w 1681164"/>
              <a:gd name="connsiteY1" fmla="*/ 0 h 1647357"/>
              <a:gd name="connsiteX2" fmla="*/ 1090546 w 1681164"/>
              <a:gd name="connsiteY2" fmla="*/ 5536 h 1647357"/>
              <a:gd name="connsiteX3" fmla="*/ 1681164 w 1681164"/>
              <a:gd name="connsiteY3" fmla="*/ 807569 h 1647357"/>
              <a:gd name="connsiteX4" fmla="*/ 840582 w 1681164"/>
              <a:gd name="connsiteY4" fmla="*/ 1647357 h 1647357"/>
              <a:gd name="connsiteX5" fmla="*/ 0 w 1681164"/>
              <a:gd name="connsiteY5" fmla="*/ 807569 h 1647357"/>
              <a:gd name="connsiteX6" fmla="*/ 590618 w 1681164"/>
              <a:gd name="connsiteY6" fmla="*/ 5536 h 164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164" h="1647357">
                <a:moveTo>
                  <a:pt x="612170" y="0"/>
                </a:moveTo>
                <a:lnTo>
                  <a:pt x="1068994" y="0"/>
                </a:lnTo>
                <a:lnTo>
                  <a:pt x="1090546" y="5536"/>
                </a:lnTo>
                <a:cubicBezTo>
                  <a:pt x="1432720" y="111863"/>
                  <a:pt x="1681164" y="430730"/>
                  <a:pt x="1681164" y="807569"/>
                </a:cubicBezTo>
                <a:cubicBezTo>
                  <a:pt x="1681164" y="1271371"/>
                  <a:pt x="1304823" y="1647357"/>
                  <a:pt x="840582" y="1647357"/>
                </a:cubicBezTo>
                <a:cubicBezTo>
                  <a:pt x="376341" y="1647357"/>
                  <a:pt x="0" y="1271371"/>
                  <a:pt x="0" y="807569"/>
                </a:cubicBezTo>
                <a:cubicBezTo>
                  <a:pt x="0" y="430730"/>
                  <a:pt x="248444" y="111863"/>
                  <a:pt x="590618" y="5536"/>
                </a:cubicBezTo>
                <a:close/>
              </a:path>
            </a:pathLst>
          </a:custGeom>
        </p:spPr>
      </p:pic>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6554788" y="2559311"/>
            <a:ext cx="1681162" cy="1628514"/>
          </a:xfrm>
          <a:custGeom>
            <a:avLst/>
            <a:gdLst>
              <a:gd name="connsiteX0" fmla="*/ 554230 w 1681162"/>
              <a:gd name="connsiteY0" fmla="*/ 0 h 1628514"/>
              <a:gd name="connsiteX1" fmla="*/ 1126933 w 1681162"/>
              <a:gd name="connsiteY1" fmla="*/ 0 h 1628514"/>
              <a:gd name="connsiteX2" fmla="*/ 1167773 w 1681162"/>
              <a:gd name="connsiteY2" fmla="*/ 14934 h 1628514"/>
              <a:gd name="connsiteX3" fmla="*/ 1681162 w 1681162"/>
              <a:gd name="connsiteY3" fmla="*/ 788727 h 1628514"/>
              <a:gd name="connsiteX4" fmla="*/ 926526 w 1681162"/>
              <a:gd name="connsiteY4" fmla="*/ 1624179 h 1628514"/>
              <a:gd name="connsiteX5" fmla="*/ 840601 w 1681162"/>
              <a:gd name="connsiteY5" fmla="*/ 1628514 h 1628514"/>
              <a:gd name="connsiteX6" fmla="*/ 840561 w 1681162"/>
              <a:gd name="connsiteY6" fmla="*/ 1628514 h 1628514"/>
              <a:gd name="connsiteX7" fmla="*/ 754637 w 1681162"/>
              <a:gd name="connsiteY7" fmla="*/ 1624179 h 1628514"/>
              <a:gd name="connsiteX8" fmla="*/ 0 w 1681162"/>
              <a:gd name="connsiteY8" fmla="*/ 788727 h 1628514"/>
              <a:gd name="connsiteX9" fmla="*/ 513389 w 1681162"/>
              <a:gd name="connsiteY9" fmla="*/ 14934 h 162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1162" h="1628514">
                <a:moveTo>
                  <a:pt x="554230" y="0"/>
                </a:moveTo>
                <a:lnTo>
                  <a:pt x="1126933" y="0"/>
                </a:lnTo>
                <a:lnTo>
                  <a:pt x="1167773" y="14934"/>
                </a:lnTo>
                <a:cubicBezTo>
                  <a:pt x="1469470" y="142421"/>
                  <a:pt x="1681162" y="440876"/>
                  <a:pt x="1681162" y="788727"/>
                </a:cubicBezTo>
                <a:cubicBezTo>
                  <a:pt x="1681162" y="1223542"/>
                  <a:pt x="1350394" y="1581174"/>
                  <a:pt x="926526" y="1624179"/>
                </a:cubicBezTo>
                <a:lnTo>
                  <a:pt x="840601" y="1628514"/>
                </a:lnTo>
                <a:lnTo>
                  <a:pt x="840561" y="1628514"/>
                </a:lnTo>
                <a:lnTo>
                  <a:pt x="754637" y="1624179"/>
                </a:lnTo>
                <a:cubicBezTo>
                  <a:pt x="330769" y="1581174"/>
                  <a:pt x="0" y="1223542"/>
                  <a:pt x="0" y="788727"/>
                </a:cubicBezTo>
                <a:cubicBezTo>
                  <a:pt x="0" y="440876"/>
                  <a:pt x="211692" y="142421"/>
                  <a:pt x="513389" y="14934"/>
                </a:cubicBezTo>
                <a:close/>
              </a:path>
            </a:pathLst>
          </a:custGeom>
        </p:spPr>
      </p:pic>
      <p:sp>
        <p:nvSpPr>
          <p:cNvPr id="10" name="TextBox 14"/>
          <p:cNvSpPr>
            <a:spLocks noChangeArrowheads="1"/>
          </p:cNvSpPr>
          <p:nvPr/>
        </p:nvSpPr>
        <p:spPr bwMode="auto">
          <a:xfrm>
            <a:off x="4111625" y="4448175"/>
            <a:ext cx="13573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DESIGN SOLUTION</a:t>
            </a:r>
          </a:p>
        </p:txBody>
      </p:sp>
      <p:sp>
        <p:nvSpPr>
          <p:cNvPr id="11" name="TextBox 15"/>
          <p:cNvSpPr>
            <a:spLocks noChangeArrowheads="1"/>
          </p:cNvSpPr>
          <p:nvPr/>
        </p:nvSpPr>
        <p:spPr bwMode="auto">
          <a:xfrm>
            <a:off x="6777038" y="4448175"/>
            <a:ext cx="12366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MARKETING CEO</a:t>
            </a:r>
          </a:p>
        </p:txBody>
      </p:sp>
      <p:sp>
        <p:nvSpPr>
          <p:cNvPr id="12" name="TextBox 16"/>
          <p:cNvSpPr>
            <a:spLocks noChangeArrowheads="1"/>
          </p:cNvSpPr>
          <p:nvPr/>
        </p:nvSpPr>
        <p:spPr bwMode="auto">
          <a:xfrm>
            <a:off x="9377363" y="4448175"/>
            <a:ext cx="1260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BIZ CONSULTING</a:t>
            </a:r>
          </a:p>
        </p:txBody>
      </p:sp>
      <p:sp>
        <p:nvSpPr>
          <p:cNvPr id="13" name="Rectangle 17"/>
          <p:cNvSpPr>
            <a:spLocks noChangeArrowheads="1"/>
          </p:cNvSpPr>
          <p:nvPr/>
        </p:nvSpPr>
        <p:spPr bwMode="auto">
          <a:xfrm>
            <a:off x="1166813" y="4694238"/>
            <a:ext cx="2035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Lorem ipsum dolor sit amet, consectetur adipiscing elit. </a:t>
            </a:r>
            <a:endParaRPr lang="zh-CN" altLang="en-US" sz="1800">
              <a:solidFill>
                <a:schemeClr val="bg1"/>
              </a:solidFill>
              <a:latin typeface="Arial" panose="020B0604020202020204" pitchFamily="34" charset="0"/>
            </a:endParaRPr>
          </a:p>
        </p:txBody>
      </p:sp>
      <p:sp>
        <p:nvSpPr>
          <p:cNvPr id="14" name="Rectangle 21"/>
          <p:cNvSpPr>
            <a:spLocks noChangeArrowheads="1"/>
          </p:cNvSpPr>
          <p:nvPr/>
        </p:nvSpPr>
        <p:spPr bwMode="auto">
          <a:xfrm>
            <a:off x="3771900" y="4694238"/>
            <a:ext cx="2035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Lorem ipsum dolor sit amet, consectetur adipiscing elit. </a:t>
            </a:r>
            <a:endParaRPr lang="zh-CN" altLang="en-US" sz="1800">
              <a:solidFill>
                <a:schemeClr val="bg1"/>
              </a:solidFill>
              <a:latin typeface="Arial" panose="020B0604020202020204" pitchFamily="34" charset="0"/>
            </a:endParaRPr>
          </a:p>
        </p:txBody>
      </p:sp>
      <p:sp>
        <p:nvSpPr>
          <p:cNvPr id="15" name="Rectangle 22"/>
          <p:cNvSpPr>
            <a:spLocks noChangeArrowheads="1"/>
          </p:cNvSpPr>
          <p:nvPr/>
        </p:nvSpPr>
        <p:spPr bwMode="auto">
          <a:xfrm>
            <a:off x="6378575" y="4694238"/>
            <a:ext cx="2035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Lorem ipsum dolor sit amet, consectetur adipiscing elit. </a:t>
            </a:r>
            <a:endParaRPr lang="zh-CN" altLang="en-US" sz="1800">
              <a:solidFill>
                <a:schemeClr val="bg1"/>
              </a:solidFill>
              <a:latin typeface="Arial" panose="020B0604020202020204" pitchFamily="34" charset="0"/>
            </a:endParaRPr>
          </a:p>
        </p:txBody>
      </p:sp>
      <p:sp>
        <p:nvSpPr>
          <p:cNvPr id="16" name="Rectangle 23"/>
          <p:cNvSpPr>
            <a:spLocks noChangeArrowheads="1"/>
          </p:cNvSpPr>
          <p:nvPr/>
        </p:nvSpPr>
        <p:spPr bwMode="auto">
          <a:xfrm>
            <a:off x="8983663" y="4694238"/>
            <a:ext cx="2035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Lorem ipsum dolor sit amet, consectetur adipiscing elit. </a:t>
            </a:r>
            <a:endParaRPr lang="zh-CN" altLang="en-US" sz="1800">
              <a:solidFill>
                <a:schemeClr val="bg1"/>
              </a:solidFill>
              <a:latin typeface="Arial" panose="020B0604020202020204" pitchFamily="34" charset="0"/>
            </a:endParaRPr>
          </a:p>
        </p:txBody>
      </p:sp>
      <p:sp>
        <p:nvSpPr>
          <p:cNvPr id="17" name="TextBox 25"/>
          <p:cNvSpPr>
            <a:spLocks noChangeArrowheads="1"/>
          </p:cNvSpPr>
          <p:nvPr/>
        </p:nvSpPr>
        <p:spPr bwMode="auto">
          <a:xfrm>
            <a:off x="1851025" y="5476875"/>
            <a:ext cx="666750" cy="246063"/>
          </a:xfrm>
          <a:prstGeom prst="rect">
            <a:avLst/>
          </a:prstGeom>
          <a:noFill/>
          <a:ln w="6350">
            <a:solidFill>
              <a:srgbClr val="A5A5A5"/>
            </a:solidFill>
            <a:bevel/>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SERVICE</a:t>
            </a:r>
          </a:p>
        </p:txBody>
      </p:sp>
      <p:sp>
        <p:nvSpPr>
          <p:cNvPr id="18" name="TextBox 26"/>
          <p:cNvSpPr>
            <a:spLocks noChangeArrowheads="1"/>
          </p:cNvSpPr>
          <p:nvPr/>
        </p:nvSpPr>
        <p:spPr bwMode="auto">
          <a:xfrm>
            <a:off x="4456113" y="5476875"/>
            <a:ext cx="668337" cy="246063"/>
          </a:xfrm>
          <a:prstGeom prst="rect">
            <a:avLst/>
          </a:prstGeom>
          <a:noFill/>
          <a:ln w="6350">
            <a:solidFill>
              <a:srgbClr val="A5A5A5"/>
            </a:solidFill>
            <a:bevel/>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SERVICE</a:t>
            </a:r>
          </a:p>
        </p:txBody>
      </p:sp>
      <p:sp>
        <p:nvSpPr>
          <p:cNvPr id="19" name="TextBox 27"/>
          <p:cNvSpPr>
            <a:spLocks noChangeArrowheads="1"/>
          </p:cNvSpPr>
          <p:nvPr/>
        </p:nvSpPr>
        <p:spPr bwMode="auto">
          <a:xfrm>
            <a:off x="7061200" y="5481638"/>
            <a:ext cx="668338" cy="246062"/>
          </a:xfrm>
          <a:prstGeom prst="rect">
            <a:avLst/>
          </a:prstGeom>
          <a:noFill/>
          <a:ln w="6350">
            <a:solidFill>
              <a:srgbClr val="A5A5A5"/>
            </a:solidFill>
            <a:bevel/>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SERVICE</a:t>
            </a:r>
          </a:p>
        </p:txBody>
      </p:sp>
      <p:sp>
        <p:nvSpPr>
          <p:cNvPr id="20" name="TextBox 28"/>
          <p:cNvSpPr>
            <a:spLocks noChangeArrowheads="1"/>
          </p:cNvSpPr>
          <p:nvPr/>
        </p:nvSpPr>
        <p:spPr bwMode="auto">
          <a:xfrm>
            <a:off x="9667875" y="5476875"/>
            <a:ext cx="666750" cy="246063"/>
          </a:xfrm>
          <a:prstGeom prst="rect">
            <a:avLst/>
          </a:prstGeom>
          <a:noFill/>
          <a:ln w="6350">
            <a:solidFill>
              <a:srgbClr val="A5A5A5"/>
            </a:solidFill>
            <a:bevel/>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SERVICE</a:t>
            </a:r>
          </a:p>
        </p:txBody>
      </p:sp>
    </p:spTree>
    <p:extLst>
      <p:ext uri="{BB962C8B-B14F-4D97-AF65-F5344CB8AC3E}">
        <p14:creationId xmlns:p14="http://schemas.microsoft.com/office/powerpoint/2010/main" val="3473173419"/>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ppt_x"/>
                                          </p:val>
                                        </p:tav>
                                        <p:tav tm="100000">
                                          <p:val>
                                            <p:strVal val="#ppt_x"/>
                                          </p:val>
                                        </p:tav>
                                      </p:tavLst>
                                    </p:anim>
                                    <p:anim calcmode="lin" valueType="num">
                                      <p:cBhvr additive="base">
                                        <p:cTn id="72" dur="500" fill="hold"/>
                                        <p:tgtEl>
                                          <p:spTgt spid="1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ppt_x"/>
                                          </p:val>
                                        </p:tav>
                                        <p:tav tm="100000">
                                          <p:val>
                                            <p:strVal val="#ppt_x"/>
                                          </p:val>
                                        </p:tav>
                                      </p:tavLst>
                                    </p:anim>
                                    <p:anim calcmode="lin" valueType="num">
                                      <p:cBhvr additive="base">
                                        <p:cTn id="8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10" grpId="0"/>
      <p:bldP spid="11" grpId="0"/>
      <p:bldP spid="12" grpId="0"/>
      <p:bldP spid="13" grpId="0"/>
      <p:bldP spid="14" grpId="0"/>
      <p:bldP spid="15" grpId="0"/>
      <p:bldP spid="16" grpId="0"/>
      <p:bldP spid="17" grpId="0" animBg="1"/>
      <p:bldP spid="18"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219201" y="1600200"/>
            <a:ext cx="5788025" cy="4267200"/>
          </a:xfrm>
          <a:custGeom>
            <a:avLst/>
            <a:gdLst>
              <a:gd name="connsiteX0" fmla="*/ 0 w 5788025"/>
              <a:gd name="connsiteY0" fmla="*/ 0 h 4267200"/>
              <a:gd name="connsiteX1" fmla="*/ 5788025 w 5788025"/>
              <a:gd name="connsiteY1" fmla="*/ 0 h 4267200"/>
              <a:gd name="connsiteX2" fmla="*/ 5788025 w 5788025"/>
              <a:gd name="connsiteY2" fmla="*/ 4267200 h 4267200"/>
              <a:gd name="connsiteX3" fmla="*/ 0 w 5788025"/>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5788025" h="4267200">
                <a:moveTo>
                  <a:pt x="0" y="0"/>
                </a:moveTo>
                <a:lnTo>
                  <a:pt x="5788025" y="0"/>
                </a:lnTo>
                <a:lnTo>
                  <a:pt x="5788025" y="4267200"/>
                </a:lnTo>
                <a:lnTo>
                  <a:pt x="0" y="4267200"/>
                </a:lnTo>
                <a:close/>
              </a:path>
            </a:pathLst>
          </a:custGeom>
        </p:spPr>
      </p:pic>
      <p:sp>
        <p:nvSpPr>
          <p:cNvPr id="11" name="矩形 10"/>
          <p:cNvSpPr/>
          <p:nvPr/>
        </p:nvSpPr>
        <p:spPr>
          <a:xfrm>
            <a:off x="1225543" y="1612106"/>
            <a:ext cx="5781683" cy="4255294"/>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2"/>
          <p:cNvSpPr>
            <a:spLocks noChangeArrowheads="1"/>
          </p:cNvSpPr>
          <p:nvPr/>
        </p:nvSpPr>
        <p:spPr bwMode="auto">
          <a:xfrm>
            <a:off x="5167313" y="2519363"/>
            <a:ext cx="5805487" cy="1500187"/>
          </a:xfrm>
          <a:prstGeom prst="rect">
            <a:avLst/>
          </a:prstGeom>
          <a:solidFill>
            <a:srgbClr val="262626"/>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grpSp>
        <p:nvGrpSpPr>
          <p:cNvPr id="4" name="Group 25"/>
          <p:cNvGrpSpPr>
            <a:grpSpLocks/>
          </p:cNvGrpSpPr>
          <p:nvPr/>
        </p:nvGrpSpPr>
        <p:grpSpPr bwMode="auto">
          <a:xfrm>
            <a:off x="5583238" y="2794000"/>
            <a:ext cx="4954587" cy="876300"/>
            <a:chOff x="-19049" y="-76212"/>
            <a:chExt cx="4954259" cy="876432"/>
          </a:xfrm>
        </p:grpSpPr>
        <p:sp>
          <p:nvSpPr>
            <p:cNvPr id="5" name="TextBox 23"/>
            <p:cNvSpPr>
              <a:spLocks noChangeArrowheads="1"/>
            </p:cNvSpPr>
            <p:nvPr/>
          </p:nvSpPr>
          <p:spPr bwMode="auto">
            <a:xfrm>
              <a:off x="-19049" y="-76212"/>
              <a:ext cx="2100116" cy="46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mj-ea"/>
                  <a:ea typeface="+mj-ea"/>
                  <a:sym typeface="Open Sans" panose="020B0606030504020204" pitchFamily="34" charset="0"/>
                </a:rPr>
                <a:t>输入你的标题</a:t>
              </a:r>
              <a:r>
                <a:rPr lang="en-US" altLang="zh-CN" sz="2400" b="1" dirty="0" smtClean="0">
                  <a:solidFill>
                    <a:schemeClr val="bg1"/>
                  </a:solidFill>
                  <a:latin typeface="+mj-ea"/>
                  <a:ea typeface="+mj-ea"/>
                  <a:sym typeface="Open Sans" panose="020B0606030504020204" pitchFamily="34" charset="0"/>
                </a:rPr>
                <a:t>:</a:t>
              </a:r>
              <a:endParaRPr lang="en-US" altLang="zh-CN" sz="2400" b="1" dirty="0">
                <a:solidFill>
                  <a:schemeClr val="bg1"/>
                </a:solidFill>
                <a:latin typeface="+mj-ea"/>
                <a:ea typeface="+mj-ea"/>
                <a:sym typeface="Open Sans" panose="020B0606030504020204" pitchFamily="34" charset="0"/>
              </a:endParaRPr>
            </a:p>
          </p:txBody>
        </p:sp>
        <p:sp>
          <p:nvSpPr>
            <p:cNvPr id="6" name="TextBox 24"/>
            <p:cNvSpPr>
              <a:spLocks noChangeArrowheads="1"/>
            </p:cNvSpPr>
            <p:nvPr/>
          </p:nvSpPr>
          <p:spPr bwMode="auto">
            <a:xfrm>
              <a:off x="0" y="400110"/>
              <a:ext cx="4935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Lid est laborum dolo rumes fugats untras. Etharums ser quidem rerum facilis dolores nemis omnis</a:t>
              </a:r>
            </a:p>
          </p:txBody>
        </p:sp>
      </p:grpSp>
      <p:sp>
        <p:nvSpPr>
          <p:cNvPr id="7" name="TextBox 26"/>
          <p:cNvSpPr>
            <a:spLocks noChangeArrowheads="1"/>
          </p:cNvSpPr>
          <p:nvPr/>
        </p:nvSpPr>
        <p:spPr bwMode="auto">
          <a:xfrm>
            <a:off x="7500938" y="4260850"/>
            <a:ext cx="2971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Lid est laborum dolo rumes fugats untras. Etharums ser quidem rerum facilis dolores nemis omnis fugats vitaes nemo minima rerums unsers sadips amets.. </a:t>
            </a:r>
          </a:p>
          <a:p>
            <a:pPr algn="just"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Sed ut perspiciatis unde omnis iste natus error sit voluptatem.</a:t>
            </a:r>
          </a:p>
        </p:txBody>
      </p:sp>
      <p:sp>
        <p:nvSpPr>
          <p:cNvPr id="8" name="Rectangle 27"/>
          <p:cNvSpPr>
            <a:spLocks noChangeArrowheads="1"/>
          </p:cNvSpPr>
          <p:nvPr/>
        </p:nvSpPr>
        <p:spPr bwMode="auto">
          <a:xfrm>
            <a:off x="7585075" y="5518150"/>
            <a:ext cx="1524000" cy="246063"/>
          </a:xfrm>
          <a:prstGeom prst="rect">
            <a:avLst/>
          </a:prstGeom>
          <a:noFill/>
          <a:ln w="9525">
            <a:solidFill>
              <a:srgbClr val="7F7F7F"/>
            </a:solidFill>
            <a:bevel/>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SINGLE NEWS LAYOUT</a:t>
            </a:r>
          </a:p>
        </p:txBody>
      </p:sp>
    </p:spTree>
    <p:extLst>
      <p:ext uri="{BB962C8B-B14F-4D97-AF65-F5344CB8AC3E}">
        <p14:creationId xmlns:p14="http://schemas.microsoft.com/office/powerpoint/2010/main" val="4001818277"/>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traight Connector 9"/>
          <p:cNvSpPr>
            <a:spLocks noChangeShapeType="1"/>
          </p:cNvSpPr>
          <p:nvPr/>
        </p:nvSpPr>
        <p:spPr bwMode="auto">
          <a:xfrm>
            <a:off x="6292850" y="1962150"/>
            <a:ext cx="4662488" cy="0"/>
          </a:xfrm>
          <a:prstGeom prst="line">
            <a:avLst/>
          </a:prstGeom>
          <a:noFill/>
          <a:ln w="25400">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4" name="Straight Connector 10"/>
          <p:cNvSpPr>
            <a:spLocks noChangeShapeType="1"/>
          </p:cNvSpPr>
          <p:nvPr/>
        </p:nvSpPr>
        <p:spPr bwMode="auto">
          <a:xfrm>
            <a:off x="6292850" y="1962150"/>
            <a:ext cx="4297363" cy="0"/>
          </a:xfrm>
          <a:prstGeom prst="line">
            <a:avLst/>
          </a:prstGeom>
          <a:noFill/>
          <a:ln w="25400">
            <a:solidFill>
              <a:schemeClr val="bg1"/>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5" name="TextBox 12"/>
          <p:cNvSpPr>
            <a:spLocks noChangeArrowheads="1"/>
          </p:cNvSpPr>
          <p:nvPr/>
        </p:nvSpPr>
        <p:spPr bwMode="auto">
          <a:xfrm>
            <a:off x="6197600" y="1674813"/>
            <a:ext cx="11763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dirty="0">
                <a:solidFill>
                  <a:schemeClr val="bg1"/>
                </a:solidFill>
                <a:latin typeface="Open Sans" panose="020B0606030504020204" pitchFamily="34" charset="0"/>
                <a:sym typeface="Open Sans" panose="020B0606030504020204" pitchFamily="34" charset="0"/>
              </a:rPr>
              <a:t>WEB SITE USER’S</a:t>
            </a:r>
          </a:p>
        </p:txBody>
      </p:sp>
      <p:sp>
        <p:nvSpPr>
          <p:cNvPr id="6" name="TextBox 13"/>
          <p:cNvSpPr>
            <a:spLocks noChangeArrowheads="1"/>
          </p:cNvSpPr>
          <p:nvPr/>
        </p:nvSpPr>
        <p:spPr bwMode="auto">
          <a:xfrm>
            <a:off x="10267950" y="1674813"/>
            <a:ext cx="4381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95%</a:t>
            </a:r>
          </a:p>
        </p:txBody>
      </p:sp>
      <p:sp>
        <p:nvSpPr>
          <p:cNvPr id="7" name="Straight Connector 14"/>
          <p:cNvSpPr>
            <a:spLocks noChangeShapeType="1"/>
          </p:cNvSpPr>
          <p:nvPr/>
        </p:nvSpPr>
        <p:spPr bwMode="auto">
          <a:xfrm>
            <a:off x="6292850" y="2597150"/>
            <a:ext cx="4662488" cy="0"/>
          </a:xfrm>
          <a:prstGeom prst="line">
            <a:avLst/>
          </a:prstGeom>
          <a:noFill/>
          <a:ln w="25400">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8" name="Straight Connector 15"/>
          <p:cNvSpPr>
            <a:spLocks noChangeShapeType="1"/>
          </p:cNvSpPr>
          <p:nvPr/>
        </p:nvSpPr>
        <p:spPr bwMode="auto">
          <a:xfrm>
            <a:off x="6292850" y="2597150"/>
            <a:ext cx="3473450" cy="0"/>
          </a:xfrm>
          <a:prstGeom prst="line">
            <a:avLst/>
          </a:prstGeom>
          <a:noFill/>
          <a:ln w="25400">
            <a:solidFill>
              <a:schemeClr val="bg1"/>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9" name="TextBox 16"/>
          <p:cNvSpPr>
            <a:spLocks noChangeArrowheads="1"/>
          </p:cNvSpPr>
          <p:nvPr/>
        </p:nvSpPr>
        <p:spPr bwMode="auto">
          <a:xfrm>
            <a:off x="6197600" y="2309813"/>
            <a:ext cx="1092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DEVELOPMENT</a:t>
            </a:r>
          </a:p>
        </p:txBody>
      </p:sp>
      <p:sp>
        <p:nvSpPr>
          <p:cNvPr id="10" name="TextBox 17"/>
          <p:cNvSpPr>
            <a:spLocks noChangeArrowheads="1"/>
          </p:cNvSpPr>
          <p:nvPr/>
        </p:nvSpPr>
        <p:spPr bwMode="auto">
          <a:xfrm>
            <a:off x="9445625" y="2309813"/>
            <a:ext cx="4381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75%</a:t>
            </a:r>
          </a:p>
        </p:txBody>
      </p:sp>
      <p:sp>
        <p:nvSpPr>
          <p:cNvPr id="11" name="Straight Connector 18"/>
          <p:cNvSpPr>
            <a:spLocks noChangeShapeType="1"/>
          </p:cNvSpPr>
          <p:nvPr/>
        </p:nvSpPr>
        <p:spPr bwMode="auto">
          <a:xfrm>
            <a:off x="6292850" y="3275013"/>
            <a:ext cx="4662488" cy="1587"/>
          </a:xfrm>
          <a:prstGeom prst="line">
            <a:avLst/>
          </a:prstGeom>
          <a:noFill/>
          <a:ln w="25400">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2" name="Straight Connector 19"/>
          <p:cNvSpPr>
            <a:spLocks noChangeShapeType="1"/>
          </p:cNvSpPr>
          <p:nvPr/>
        </p:nvSpPr>
        <p:spPr bwMode="auto">
          <a:xfrm>
            <a:off x="6292850" y="3275013"/>
            <a:ext cx="3930650" cy="1587"/>
          </a:xfrm>
          <a:prstGeom prst="line">
            <a:avLst/>
          </a:prstGeom>
          <a:noFill/>
          <a:ln w="25400">
            <a:solidFill>
              <a:schemeClr val="bg1"/>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3" name="TextBox 20"/>
          <p:cNvSpPr>
            <a:spLocks noChangeArrowheads="1"/>
          </p:cNvSpPr>
          <p:nvPr/>
        </p:nvSpPr>
        <p:spPr bwMode="auto">
          <a:xfrm>
            <a:off x="6197600" y="2987675"/>
            <a:ext cx="9493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WEB DESIGN</a:t>
            </a:r>
          </a:p>
        </p:txBody>
      </p:sp>
      <p:sp>
        <p:nvSpPr>
          <p:cNvPr id="14" name="TextBox 21"/>
          <p:cNvSpPr>
            <a:spLocks noChangeArrowheads="1"/>
          </p:cNvSpPr>
          <p:nvPr/>
        </p:nvSpPr>
        <p:spPr bwMode="auto">
          <a:xfrm>
            <a:off x="9907588" y="2987675"/>
            <a:ext cx="4381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83%</a:t>
            </a:r>
          </a:p>
        </p:txBody>
      </p:sp>
      <p:sp>
        <p:nvSpPr>
          <p:cNvPr id="15" name="Straight Connector 22"/>
          <p:cNvSpPr>
            <a:spLocks noChangeShapeType="1"/>
          </p:cNvSpPr>
          <p:nvPr/>
        </p:nvSpPr>
        <p:spPr bwMode="auto">
          <a:xfrm>
            <a:off x="6292850" y="3952875"/>
            <a:ext cx="4662488" cy="1588"/>
          </a:xfrm>
          <a:prstGeom prst="line">
            <a:avLst/>
          </a:prstGeom>
          <a:noFill/>
          <a:ln w="25400">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6" name="Straight Connector 23"/>
          <p:cNvSpPr>
            <a:spLocks noChangeShapeType="1"/>
          </p:cNvSpPr>
          <p:nvPr/>
        </p:nvSpPr>
        <p:spPr bwMode="auto">
          <a:xfrm>
            <a:off x="6292850" y="3952875"/>
            <a:ext cx="4297363" cy="1588"/>
          </a:xfrm>
          <a:prstGeom prst="line">
            <a:avLst/>
          </a:prstGeom>
          <a:noFill/>
          <a:ln w="25400">
            <a:solidFill>
              <a:schemeClr val="bg1"/>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7" name="TextBox 24"/>
          <p:cNvSpPr>
            <a:spLocks noChangeArrowheads="1"/>
          </p:cNvSpPr>
          <p:nvPr/>
        </p:nvSpPr>
        <p:spPr bwMode="auto">
          <a:xfrm>
            <a:off x="6197600" y="3665538"/>
            <a:ext cx="14922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CREATIVE &amp; CONTENT</a:t>
            </a:r>
          </a:p>
        </p:txBody>
      </p:sp>
      <p:sp>
        <p:nvSpPr>
          <p:cNvPr id="18" name="TextBox 25"/>
          <p:cNvSpPr>
            <a:spLocks noChangeArrowheads="1"/>
          </p:cNvSpPr>
          <p:nvPr/>
        </p:nvSpPr>
        <p:spPr bwMode="auto">
          <a:xfrm>
            <a:off x="10267950" y="3665538"/>
            <a:ext cx="4381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95%</a:t>
            </a:r>
          </a:p>
        </p:txBody>
      </p:sp>
      <p:sp>
        <p:nvSpPr>
          <p:cNvPr id="19" name="Rectangle 26"/>
          <p:cNvSpPr>
            <a:spLocks noChangeArrowheads="1"/>
          </p:cNvSpPr>
          <p:nvPr/>
        </p:nvSpPr>
        <p:spPr bwMode="auto">
          <a:xfrm>
            <a:off x="6197600" y="4584700"/>
            <a:ext cx="47752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WEB SITE ANALYSIS</a:t>
            </a:r>
            <a:endParaRPr lang="zh-CN" altLang="en-US" sz="1000" b="1">
              <a:solidFill>
                <a:schemeClr val="bg1"/>
              </a:solidFill>
              <a:latin typeface="Open Sans" panose="020B0606030504020204" pitchFamily="34" charset="0"/>
              <a:sym typeface="Open Sans" panose="020B0606030504020204" pitchFamily="34" charset="0"/>
            </a:endParaRPr>
          </a:p>
          <a:p>
            <a:pPr eaLnBrk="1" hangingPunct="1">
              <a:lnSpc>
                <a:spcPct val="100000"/>
              </a:lnSpc>
              <a:spcBef>
                <a:spcPct val="0"/>
              </a:spcBef>
              <a:buFont typeface="Arial" panose="020B0604020202020204" pitchFamily="34" charset="0"/>
              <a:buNone/>
            </a:pPr>
            <a:endParaRPr lang="zh-CN" altLang="en-US" sz="1000">
              <a:solidFill>
                <a:schemeClr val="bg1"/>
              </a:solidFill>
              <a:latin typeface="Open Sans" panose="020B0606030504020204" pitchFamily="34" charset="0"/>
              <a:sym typeface="Open Sans" panose="020B0606030504020204" pitchFamily="34" charset="0"/>
            </a:endParaRPr>
          </a:p>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Lid est laborum dolo rumes fugats untras. Etharums ser quidem rerum facilis dolores nemis omnis fugats vitaes nemo minima rerums unsers sadips amets.. Sed ut perspiciatis unde omnis iste natus error sit voluptatem accusantium doloremque laudantium, totam rem aperiam, eaque ipsa quae ab illo inventore veritatis et quasi architecto beatae vitae dicta sunt explicabo. </a:t>
            </a:r>
            <a:endParaRPr lang="en-US" altLang="zh-CN" sz="1000">
              <a:solidFill>
                <a:schemeClr val="bg1"/>
              </a:solidFill>
            </a:endParaRPr>
          </a:p>
        </p:txBody>
      </p:sp>
      <p:grpSp>
        <p:nvGrpSpPr>
          <p:cNvPr id="21" name="组合 20"/>
          <p:cNvGrpSpPr/>
          <p:nvPr/>
        </p:nvGrpSpPr>
        <p:grpSpPr>
          <a:xfrm>
            <a:off x="1219200" y="1674813"/>
            <a:ext cx="4725988" cy="3940175"/>
            <a:chOff x="1219200" y="1674813"/>
            <a:chExt cx="4725988" cy="3940175"/>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74813"/>
              <a:ext cx="4725988"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390650" y="1850810"/>
              <a:ext cx="4387057" cy="2482040"/>
            </a:xfrm>
            <a:prstGeom prst="rect">
              <a:avLst/>
            </a:prstGeom>
          </p:spPr>
        </p:pic>
      </p:grpSp>
      <p:sp>
        <p:nvSpPr>
          <p:cNvPr id="22" name="矩形 21"/>
          <p:cNvSpPr/>
          <p:nvPr/>
        </p:nvSpPr>
        <p:spPr>
          <a:xfrm>
            <a:off x="1365242" y="1850810"/>
            <a:ext cx="4467233" cy="2482040"/>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730424"/>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500"/>
                                        <p:tgtEl>
                                          <p:spTgt spid="1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animBg="1"/>
      <p:bldP spid="8" grpId="0" animBg="1"/>
      <p:bldP spid="9" grpId="0"/>
      <p:bldP spid="10" grpId="0"/>
      <p:bldP spid="11" grpId="0" animBg="1"/>
      <p:bldP spid="12" grpId="0" animBg="1"/>
      <p:bldP spid="13" grpId="0"/>
      <p:bldP spid="14" grpId="0"/>
      <p:bldP spid="15" grpId="0" animBg="1"/>
      <p:bldP spid="16" grpId="0" animBg="1"/>
      <p:bldP spid="17" grpId="0"/>
      <p:bldP spid="18" grpId="0"/>
      <p:bldP spid="19" grpId="0"/>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 y="-29498"/>
            <a:ext cx="12192001" cy="6902245"/>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769806" y="1965223"/>
            <a:ext cx="8455743" cy="2927555"/>
            <a:chOff x="1769806" y="1965223"/>
            <a:chExt cx="8455743" cy="2927555"/>
          </a:xfrm>
        </p:grpSpPr>
        <p:sp>
          <p:nvSpPr>
            <p:cNvPr id="6" name="矩形 5"/>
            <p:cNvSpPr/>
            <p:nvPr/>
          </p:nvSpPr>
          <p:spPr>
            <a:xfrm>
              <a:off x="1769806" y="1965223"/>
              <a:ext cx="8455743" cy="29275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376932" y="2567747"/>
              <a:ext cx="7020233" cy="1107996"/>
            </a:xfrm>
            <a:prstGeom prst="rect">
              <a:avLst/>
            </a:prstGeom>
            <a:noFill/>
          </p:spPr>
          <p:txBody>
            <a:bodyPr wrap="square" rtlCol="0">
              <a:spAutoFit/>
            </a:bodyPr>
            <a:lstStyle/>
            <a:p>
              <a:r>
                <a:rPr lang="en-US" altLang="zh-CN" sz="6600" spc="600" dirty="0" smtClean="0">
                  <a:solidFill>
                    <a:schemeClr val="bg1"/>
                  </a:solidFill>
                  <a:latin typeface="微软雅黑 Light" panose="020B0502040204020203" pitchFamily="34" charset="-122"/>
                  <a:ea typeface="微软雅黑 Light" panose="020B0502040204020203" pitchFamily="34" charset="-122"/>
                </a:rPr>
                <a:t>APRT THREE</a:t>
              </a:r>
              <a:endParaRPr lang="zh-CN" altLang="en-US" sz="6600" spc="600" dirty="0">
                <a:solidFill>
                  <a:schemeClr val="bg1"/>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2376932" y="3688858"/>
              <a:ext cx="6195075" cy="646331"/>
            </a:xfrm>
            <a:prstGeom prst="rect">
              <a:avLst/>
            </a:prstGeom>
          </p:spPr>
          <p:txBody>
            <a:bodyPr wrap="square">
              <a:spAutoFit/>
            </a:bodyPr>
            <a:lstStyle/>
            <a:p>
              <a:pPr>
                <a:lnSpc>
                  <a:spcPct val="150000"/>
                </a:lnSpc>
              </a:pPr>
              <a:r>
                <a:rPr lang="en-US" altLang="zh-CN" sz="1200" spc="300" noProof="1" smtClean="0">
                  <a:solidFill>
                    <a:schemeClr val="bg1"/>
                  </a:solidFill>
                  <a:latin typeface="+mj-ea"/>
                  <a:ea typeface="+mj-ea"/>
                </a:rPr>
                <a:t>Lorem Ipsum Dolor Sit Er Elit Lamet, Consec Cillium Adipisicing Pecu, Sed Do Eiusmod Tempor</a:t>
              </a:r>
              <a:endParaRPr lang="zh-CN" altLang="en-US" sz="1200" spc="300" dirty="0">
                <a:solidFill>
                  <a:schemeClr val="bg1"/>
                </a:solidFill>
                <a:latin typeface="+mj-ea"/>
                <a:ea typeface="+mj-ea"/>
              </a:endParaRPr>
            </a:p>
          </p:txBody>
        </p:sp>
      </p:grpSp>
      <p:pic>
        <p:nvPicPr>
          <p:cNvPr id="4" name="图片 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100000">
                        <a14:foregroundMark x1="79340" y1="8452" x2="79340" y2="8452"/>
                        <a14:foregroundMark x1="86688" y1="9801" x2="86688" y2="15270"/>
                        <a14:foregroundMark x1="37806" y1="30895" x2="41747" y2="32244"/>
                        <a14:foregroundMark x1="51438" y1="26349" x2="64217" y2="27983"/>
                        <a14:foregroundMark x1="66667" y1="82670" x2="66667" y2="82670"/>
                        <a14:foregroundMark x1="52929" y1="62855" x2="68584" y2="78764"/>
                        <a14:foregroundMark x1="67625" y1="74858" x2="89563" y2="82670"/>
                        <a14:foregroundMark x1="91480" y1="77770" x2="88072" y2="95028"/>
                        <a14:foregroundMark x1="89563" y1="77770" x2="96379" y2="81392"/>
                        <a14:foregroundMark x1="96912" y1="76847" x2="96379" y2="83310"/>
                        <a14:foregroundMark x1="92971" y1="95028" x2="92545" y2="99929"/>
                        <a14:foregroundMark x1="6070" y1="95739" x2="81789" y2="94389"/>
                        <a14:foregroundMark x1="59318" y1="75497" x2="48562" y2="90838"/>
                        <a14:foregroundMark x1="26624" y1="58594" x2="26624" y2="67045"/>
                        <a14:foregroundMark x1="21193" y1="45810" x2="21193" y2="45810"/>
                        <a14:foregroundMark x1="26411" y1="46662" x2="26411" y2="46662"/>
                        <a14:foregroundMark x1="2982" y1="96378" x2="2982" y2="96378"/>
                        <a14:foregroundMark x1="10437" y1="69247" x2="16294" y2="73366"/>
                        <a14:foregroundMark x1="14058" y1="65980" x2="1384" y2="74219"/>
                        <a14:foregroundMark x1="23310" y1="65569" x2="23310" y2="65569"/>
                        <a14:foregroundMark x1="23050" y1="64356" x2="22444" y2="68804"/>
                        <a14:foregroundMark x1="23917" y1="59908" x2="19411" y2="73021"/>
                        <a14:foregroundMark x1="17591" y1="75217" x2="22097" y2="77874"/>
                        <a14:backgroundMark x1="95953" y1="1634" x2="95953" y2="1634"/>
                        <a14:backgroundMark x1="12141" y1="26705" x2="12141" y2="26705"/>
                        <a14:backgroundMark x1="8839" y1="16903" x2="9798" y2="39915"/>
                        <a14:backgroundMark x1="9159" y1="9517" x2="18317" y2="20810"/>
                        <a14:backgroundMark x1="13738" y1="4759" x2="19276" y2="14134"/>
                        <a14:backgroundMark x1="5538" y1="46236" x2="7561" y2="57315"/>
                        <a14:backgroundMark x1="13738" y1="54474" x2="9798" y2="61009"/>
                        <a14:backgroundMark x1="6603" y1="61861" x2="2023" y2="65128"/>
                        <a14:backgroundMark x1="3301" y1="65341" x2="0" y2="72017"/>
                        <a14:backgroundMark x1="16031" y1="3293" x2="16031" y2="3293"/>
                        <a14:backgroundMark x1="30156" y1="2889" x2="30156" y2="2889"/>
                      </a14:backgroundRemoval>
                    </a14:imgEffect>
                  </a14:imgLayer>
                </a14:imgProps>
              </a:ext>
              <a:ext uri="{28A0092B-C50C-407E-A947-70E740481C1C}">
                <a14:useLocalDpi xmlns:a14="http://schemas.microsoft.com/office/drawing/2010/main" val="0"/>
              </a:ext>
            </a:extLst>
          </a:blip>
          <a:srcRect t="4518"/>
          <a:stretch/>
        </p:blipFill>
        <p:spPr>
          <a:xfrm>
            <a:off x="7403690" y="0"/>
            <a:ext cx="4788310" cy="6858000"/>
          </a:xfrm>
          <a:prstGeom prst="rect">
            <a:avLst/>
          </a:prstGeom>
        </p:spPr>
      </p:pic>
    </p:spTree>
    <p:extLst>
      <p:ext uri="{BB962C8B-B14F-4D97-AF65-F5344CB8AC3E}">
        <p14:creationId xmlns:p14="http://schemas.microsoft.com/office/powerpoint/2010/main" val="241458119"/>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43800" y="0"/>
            <a:ext cx="4648200" cy="6858000"/>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057410" y="250533"/>
            <a:ext cx="4762500" cy="6327530"/>
            <a:chOff x="4729054" y="471837"/>
            <a:chExt cx="3957746" cy="5258322"/>
          </a:xfrm>
        </p:grpSpPr>
        <p:grpSp>
          <p:nvGrpSpPr>
            <p:cNvPr id="11" name="组合 10"/>
            <p:cNvGrpSpPr/>
            <p:nvPr/>
          </p:nvGrpSpPr>
          <p:grpSpPr>
            <a:xfrm>
              <a:off x="4729054" y="1377632"/>
              <a:ext cx="1942203" cy="3748959"/>
              <a:chOff x="1462123" y="1311633"/>
              <a:chExt cx="1942203" cy="3748959"/>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62123" y="1311633"/>
                <a:ext cx="1942203" cy="3748959"/>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666423" y="1885950"/>
                <a:ext cx="1533977" cy="2662012"/>
              </a:xfrm>
              <a:prstGeom prst="rect">
                <a:avLst/>
              </a:prstGeom>
            </p:spPr>
          </p:pic>
        </p:grpSp>
        <p:grpSp>
          <p:nvGrpSpPr>
            <p:cNvPr id="10" name="组合 9"/>
            <p:cNvGrpSpPr/>
            <p:nvPr/>
          </p:nvGrpSpPr>
          <p:grpSpPr>
            <a:xfrm>
              <a:off x="5962650" y="471837"/>
              <a:ext cx="2724150" cy="5258322"/>
              <a:chOff x="5962650" y="471837"/>
              <a:chExt cx="2724150" cy="5258322"/>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962650" y="471837"/>
                <a:ext cx="2724150" cy="5258322"/>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255272" y="1250632"/>
                <a:ext cx="2163014" cy="3605534"/>
              </a:xfrm>
              <a:prstGeom prst="rect">
                <a:avLst/>
              </a:prstGeom>
            </p:spPr>
          </p:pic>
        </p:grpSp>
      </p:grpSp>
      <p:grpSp>
        <p:nvGrpSpPr>
          <p:cNvPr id="31" name="组合 30"/>
          <p:cNvGrpSpPr/>
          <p:nvPr/>
        </p:nvGrpSpPr>
        <p:grpSpPr>
          <a:xfrm>
            <a:off x="8151102" y="1778794"/>
            <a:ext cx="762000" cy="3300412"/>
            <a:chOff x="8151102" y="1776412"/>
            <a:chExt cx="762000" cy="3300412"/>
          </a:xfrm>
        </p:grpSpPr>
        <p:sp>
          <p:nvSpPr>
            <p:cNvPr id="28" name="矩形 27"/>
            <p:cNvSpPr/>
            <p:nvPr/>
          </p:nvSpPr>
          <p:spPr>
            <a:xfrm>
              <a:off x="8151102" y="1776412"/>
              <a:ext cx="762000" cy="76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151102" y="3048000"/>
              <a:ext cx="762000" cy="76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151102" y="4314824"/>
              <a:ext cx="762000" cy="76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flipH="1">
            <a:off x="8327823" y="1959979"/>
            <a:ext cx="474192" cy="399630"/>
            <a:chOff x="6350" y="1588"/>
            <a:chExt cx="1403350" cy="1182687"/>
          </a:xfrm>
          <a:solidFill>
            <a:schemeClr val="bg1"/>
          </a:solidFill>
        </p:grpSpPr>
        <p:sp>
          <p:nvSpPr>
            <p:cNvPr id="33" name="Freeform 5"/>
            <p:cNvSpPr>
              <a:spLocks/>
            </p:cNvSpPr>
            <p:nvPr/>
          </p:nvSpPr>
          <p:spPr bwMode="auto">
            <a:xfrm>
              <a:off x="498475" y="1588"/>
              <a:ext cx="627063" cy="625475"/>
            </a:xfrm>
            <a:custGeom>
              <a:avLst/>
              <a:gdLst>
                <a:gd name="T0" fmla="*/ 163 w 166"/>
                <a:gd name="T1" fmla="*/ 30 h 165"/>
                <a:gd name="T2" fmla="*/ 134 w 166"/>
                <a:gd name="T3" fmla="*/ 1 h 165"/>
                <a:gd name="T4" fmla="*/ 127 w 166"/>
                <a:gd name="T5" fmla="*/ 0 h 165"/>
                <a:gd name="T6" fmla="*/ 99 w 166"/>
                <a:gd name="T7" fmla="*/ 0 h 165"/>
                <a:gd name="T8" fmla="*/ 94 w 166"/>
                <a:gd name="T9" fmla="*/ 2 h 165"/>
                <a:gd name="T10" fmla="*/ 3 w 166"/>
                <a:gd name="T11" fmla="*/ 93 h 165"/>
                <a:gd name="T12" fmla="*/ 3 w 166"/>
                <a:gd name="T13" fmla="*/ 105 h 165"/>
                <a:gd name="T14" fmla="*/ 9 w 166"/>
                <a:gd name="T15" fmla="*/ 107 h 165"/>
                <a:gd name="T16" fmla="*/ 15 w 166"/>
                <a:gd name="T17" fmla="*/ 104 h 165"/>
                <a:gd name="T18" fmla="*/ 104 w 166"/>
                <a:gd name="T19" fmla="*/ 15 h 165"/>
                <a:gd name="T20" fmla="*/ 125 w 166"/>
                <a:gd name="T21" fmla="*/ 15 h 165"/>
                <a:gd name="T22" fmla="*/ 126 w 166"/>
                <a:gd name="T23" fmla="*/ 16 h 165"/>
                <a:gd name="T24" fmla="*/ 125 w 166"/>
                <a:gd name="T25" fmla="*/ 17 h 165"/>
                <a:gd name="T26" fmla="*/ 25 w 166"/>
                <a:gd name="T27" fmla="*/ 117 h 165"/>
                <a:gd name="T28" fmla="*/ 25 w 166"/>
                <a:gd name="T29" fmla="*/ 123 h 165"/>
                <a:gd name="T30" fmla="*/ 29 w 166"/>
                <a:gd name="T31" fmla="*/ 124 h 165"/>
                <a:gd name="T32" fmla="*/ 32 w 166"/>
                <a:gd name="T33" fmla="*/ 123 h 165"/>
                <a:gd name="T34" fmla="*/ 131 w 166"/>
                <a:gd name="T35" fmla="*/ 23 h 165"/>
                <a:gd name="T36" fmla="*/ 132 w 166"/>
                <a:gd name="T37" fmla="*/ 23 h 165"/>
                <a:gd name="T38" fmla="*/ 143 w 166"/>
                <a:gd name="T39" fmla="*/ 34 h 165"/>
                <a:gd name="T40" fmla="*/ 142 w 166"/>
                <a:gd name="T41" fmla="*/ 34 h 165"/>
                <a:gd name="T42" fmla="*/ 42 w 166"/>
                <a:gd name="T43" fmla="*/ 134 h 165"/>
                <a:gd name="T44" fmla="*/ 42 w 166"/>
                <a:gd name="T45" fmla="*/ 140 h 165"/>
                <a:gd name="T46" fmla="*/ 45 w 166"/>
                <a:gd name="T47" fmla="*/ 141 h 165"/>
                <a:gd name="T48" fmla="*/ 49 w 166"/>
                <a:gd name="T49" fmla="*/ 140 h 165"/>
                <a:gd name="T50" fmla="*/ 148 w 166"/>
                <a:gd name="T51" fmla="*/ 40 h 165"/>
                <a:gd name="T52" fmla="*/ 149 w 166"/>
                <a:gd name="T53" fmla="*/ 40 h 165"/>
                <a:gd name="T54" fmla="*/ 151 w 166"/>
                <a:gd name="T55" fmla="*/ 41 h 165"/>
                <a:gd name="T56" fmla="*/ 151 w 166"/>
                <a:gd name="T57" fmla="*/ 61 h 165"/>
                <a:gd name="T58" fmla="*/ 61 w 166"/>
                <a:gd name="T59" fmla="*/ 150 h 165"/>
                <a:gd name="T60" fmla="*/ 61 w 166"/>
                <a:gd name="T61" fmla="*/ 162 h 165"/>
                <a:gd name="T62" fmla="*/ 67 w 166"/>
                <a:gd name="T63" fmla="*/ 165 h 165"/>
                <a:gd name="T64" fmla="*/ 73 w 166"/>
                <a:gd name="T65" fmla="*/ 162 h 165"/>
                <a:gd name="T66" fmla="*/ 164 w 166"/>
                <a:gd name="T67" fmla="*/ 71 h 165"/>
                <a:gd name="T68" fmla="*/ 164 w 166"/>
                <a:gd name="T69" fmla="*/ 71 h 165"/>
                <a:gd name="T70" fmla="*/ 166 w 166"/>
                <a:gd name="T71" fmla="*/ 65 h 165"/>
                <a:gd name="T72" fmla="*/ 166 w 166"/>
                <a:gd name="T73" fmla="*/ 37 h 165"/>
                <a:gd name="T74" fmla="*/ 163 w 166"/>
                <a:gd name="T75" fmla="*/ 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165">
                  <a:moveTo>
                    <a:pt x="163" y="30"/>
                  </a:moveTo>
                  <a:cubicBezTo>
                    <a:pt x="134" y="1"/>
                    <a:pt x="134" y="1"/>
                    <a:pt x="134" y="1"/>
                  </a:cubicBezTo>
                  <a:cubicBezTo>
                    <a:pt x="133" y="0"/>
                    <a:pt x="130" y="0"/>
                    <a:pt x="127" y="0"/>
                  </a:cubicBezTo>
                  <a:cubicBezTo>
                    <a:pt x="99" y="0"/>
                    <a:pt x="99" y="0"/>
                    <a:pt x="99" y="0"/>
                  </a:cubicBezTo>
                  <a:cubicBezTo>
                    <a:pt x="97" y="0"/>
                    <a:pt x="96" y="0"/>
                    <a:pt x="94" y="2"/>
                  </a:cubicBezTo>
                  <a:cubicBezTo>
                    <a:pt x="3" y="93"/>
                    <a:pt x="3" y="93"/>
                    <a:pt x="3" y="93"/>
                  </a:cubicBezTo>
                  <a:cubicBezTo>
                    <a:pt x="0" y="96"/>
                    <a:pt x="0" y="101"/>
                    <a:pt x="3" y="105"/>
                  </a:cubicBezTo>
                  <a:cubicBezTo>
                    <a:pt x="5" y="106"/>
                    <a:pt x="7" y="107"/>
                    <a:pt x="9" y="107"/>
                  </a:cubicBezTo>
                  <a:cubicBezTo>
                    <a:pt x="11" y="107"/>
                    <a:pt x="14" y="106"/>
                    <a:pt x="15" y="104"/>
                  </a:cubicBezTo>
                  <a:cubicBezTo>
                    <a:pt x="104" y="15"/>
                    <a:pt x="104" y="15"/>
                    <a:pt x="104" y="15"/>
                  </a:cubicBezTo>
                  <a:cubicBezTo>
                    <a:pt x="125" y="15"/>
                    <a:pt x="125" y="15"/>
                    <a:pt x="125" y="15"/>
                  </a:cubicBezTo>
                  <a:cubicBezTo>
                    <a:pt x="126" y="16"/>
                    <a:pt x="126" y="16"/>
                    <a:pt x="126" y="16"/>
                  </a:cubicBezTo>
                  <a:cubicBezTo>
                    <a:pt x="125" y="17"/>
                    <a:pt x="125" y="17"/>
                    <a:pt x="125" y="17"/>
                  </a:cubicBezTo>
                  <a:cubicBezTo>
                    <a:pt x="25" y="117"/>
                    <a:pt x="25" y="117"/>
                    <a:pt x="25" y="117"/>
                  </a:cubicBezTo>
                  <a:cubicBezTo>
                    <a:pt x="24" y="118"/>
                    <a:pt x="24" y="121"/>
                    <a:pt x="25" y="123"/>
                  </a:cubicBezTo>
                  <a:cubicBezTo>
                    <a:pt x="26" y="124"/>
                    <a:pt x="27" y="124"/>
                    <a:pt x="29" y="124"/>
                  </a:cubicBezTo>
                  <a:cubicBezTo>
                    <a:pt x="30" y="124"/>
                    <a:pt x="31" y="124"/>
                    <a:pt x="32" y="123"/>
                  </a:cubicBezTo>
                  <a:cubicBezTo>
                    <a:pt x="131" y="23"/>
                    <a:pt x="131" y="23"/>
                    <a:pt x="131" y="23"/>
                  </a:cubicBezTo>
                  <a:cubicBezTo>
                    <a:pt x="131" y="23"/>
                    <a:pt x="131" y="23"/>
                    <a:pt x="132" y="23"/>
                  </a:cubicBezTo>
                  <a:cubicBezTo>
                    <a:pt x="143" y="34"/>
                    <a:pt x="143" y="34"/>
                    <a:pt x="143" y="34"/>
                  </a:cubicBezTo>
                  <a:cubicBezTo>
                    <a:pt x="142" y="34"/>
                    <a:pt x="142" y="34"/>
                    <a:pt x="142" y="34"/>
                  </a:cubicBezTo>
                  <a:cubicBezTo>
                    <a:pt x="42" y="134"/>
                    <a:pt x="42" y="134"/>
                    <a:pt x="42" y="134"/>
                  </a:cubicBezTo>
                  <a:cubicBezTo>
                    <a:pt x="41" y="135"/>
                    <a:pt x="41" y="138"/>
                    <a:pt x="42" y="140"/>
                  </a:cubicBezTo>
                  <a:cubicBezTo>
                    <a:pt x="43" y="141"/>
                    <a:pt x="44" y="141"/>
                    <a:pt x="45" y="141"/>
                  </a:cubicBezTo>
                  <a:cubicBezTo>
                    <a:pt x="47" y="141"/>
                    <a:pt x="48" y="141"/>
                    <a:pt x="49" y="140"/>
                  </a:cubicBezTo>
                  <a:cubicBezTo>
                    <a:pt x="148" y="40"/>
                    <a:pt x="148" y="40"/>
                    <a:pt x="148" y="40"/>
                  </a:cubicBezTo>
                  <a:cubicBezTo>
                    <a:pt x="148" y="40"/>
                    <a:pt x="149" y="40"/>
                    <a:pt x="149" y="40"/>
                  </a:cubicBezTo>
                  <a:cubicBezTo>
                    <a:pt x="151" y="41"/>
                    <a:pt x="151" y="41"/>
                    <a:pt x="151" y="41"/>
                  </a:cubicBezTo>
                  <a:cubicBezTo>
                    <a:pt x="151" y="61"/>
                    <a:pt x="151" y="61"/>
                    <a:pt x="151" y="61"/>
                  </a:cubicBezTo>
                  <a:cubicBezTo>
                    <a:pt x="61" y="150"/>
                    <a:pt x="61" y="150"/>
                    <a:pt x="61" y="150"/>
                  </a:cubicBezTo>
                  <a:cubicBezTo>
                    <a:pt x="58" y="153"/>
                    <a:pt x="58" y="159"/>
                    <a:pt x="61" y="162"/>
                  </a:cubicBezTo>
                  <a:cubicBezTo>
                    <a:pt x="63" y="164"/>
                    <a:pt x="65" y="165"/>
                    <a:pt x="67" y="165"/>
                  </a:cubicBezTo>
                  <a:cubicBezTo>
                    <a:pt x="69" y="165"/>
                    <a:pt x="71" y="164"/>
                    <a:pt x="73" y="162"/>
                  </a:cubicBezTo>
                  <a:cubicBezTo>
                    <a:pt x="164" y="71"/>
                    <a:pt x="164" y="71"/>
                    <a:pt x="164" y="71"/>
                  </a:cubicBezTo>
                  <a:cubicBezTo>
                    <a:pt x="164" y="71"/>
                    <a:pt x="164" y="71"/>
                    <a:pt x="164" y="71"/>
                  </a:cubicBezTo>
                  <a:cubicBezTo>
                    <a:pt x="166" y="69"/>
                    <a:pt x="166" y="67"/>
                    <a:pt x="166" y="65"/>
                  </a:cubicBezTo>
                  <a:cubicBezTo>
                    <a:pt x="166" y="37"/>
                    <a:pt x="166" y="37"/>
                    <a:pt x="166" y="37"/>
                  </a:cubicBezTo>
                  <a:cubicBezTo>
                    <a:pt x="166" y="34"/>
                    <a:pt x="165" y="32"/>
                    <a:pt x="16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6"/>
            <p:cNvSpPr>
              <a:spLocks/>
            </p:cNvSpPr>
            <p:nvPr/>
          </p:nvSpPr>
          <p:spPr bwMode="auto">
            <a:xfrm>
              <a:off x="6350" y="214313"/>
              <a:ext cx="1403350" cy="969962"/>
            </a:xfrm>
            <a:custGeom>
              <a:avLst/>
              <a:gdLst>
                <a:gd name="T0" fmla="*/ 346 w 371"/>
                <a:gd name="T1" fmla="*/ 209 h 256"/>
                <a:gd name="T2" fmla="*/ 346 w 371"/>
                <a:gd name="T3" fmla="*/ 25 h 256"/>
                <a:gd name="T4" fmla="*/ 321 w 371"/>
                <a:gd name="T5" fmla="*/ 0 h 256"/>
                <a:gd name="T6" fmla="*/ 309 w 371"/>
                <a:gd name="T7" fmla="*/ 0 h 256"/>
                <a:gd name="T8" fmla="*/ 309 w 371"/>
                <a:gd name="T9" fmla="*/ 9 h 256"/>
                <a:gd name="T10" fmla="*/ 309 w 371"/>
                <a:gd name="T11" fmla="*/ 12 h 256"/>
                <a:gd name="T12" fmla="*/ 321 w 371"/>
                <a:gd name="T13" fmla="*/ 12 h 256"/>
                <a:gd name="T14" fmla="*/ 334 w 371"/>
                <a:gd name="T15" fmla="*/ 25 h 256"/>
                <a:gd name="T16" fmla="*/ 334 w 371"/>
                <a:gd name="T17" fmla="*/ 209 h 256"/>
                <a:gd name="T18" fmla="*/ 231 w 371"/>
                <a:gd name="T19" fmla="*/ 209 h 256"/>
                <a:gd name="T20" fmla="*/ 231 w 371"/>
                <a:gd name="T21" fmla="*/ 212 h 256"/>
                <a:gd name="T22" fmla="*/ 218 w 371"/>
                <a:gd name="T23" fmla="*/ 225 h 256"/>
                <a:gd name="T24" fmla="*/ 150 w 371"/>
                <a:gd name="T25" fmla="*/ 225 h 256"/>
                <a:gd name="T26" fmla="*/ 137 w 371"/>
                <a:gd name="T27" fmla="*/ 212 h 256"/>
                <a:gd name="T28" fmla="*/ 137 w 371"/>
                <a:gd name="T29" fmla="*/ 209 h 256"/>
                <a:gd name="T30" fmla="*/ 40 w 371"/>
                <a:gd name="T31" fmla="*/ 209 h 256"/>
                <a:gd name="T32" fmla="*/ 40 w 371"/>
                <a:gd name="T33" fmla="*/ 25 h 256"/>
                <a:gd name="T34" fmla="*/ 53 w 371"/>
                <a:gd name="T35" fmla="*/ 12 h 256"/>
                <a:gd name="T36" fmla="*/ 140 w 371"/>
                <a:gd name="T37" fmla="*/ 12 h 256"/>
                <a:gd name="T38" fmla="*/ 152 w 371"/>
                <a:gd name="T39" fmla="*/ 0 h 256"/>
                <a:gd name="T40" fmla="*/ 53 w 371"/>
                <a:gd name="T41" fmla="*/ 0 h 256"/>
                <a:gd name="T42" fmla="*/ 28 w 371"/>
                <a:gd name="T43" fmla="*/ 25 h 256"/>
                <a:gd name="T44" fmla="*/ 28 w 371"/>
                <a:gd name="T45" fmla="*/ 209 h 256"/>
                <a:gd name="T46" fmla="*/ 0 w 371"/>
                <a:gd name="T47" fmla="*/ 209 h 256"/>
                <a:gd name="T48" fmla="*/ 0 w 371"/>
                <a:gd name="T49" fmla="*/ 231 h 256"/>
                <a:gd name="T50" fmla="*/ 25 w 371"/>
                <a:gd name="T51" fmla="*/ 256 h 256"/>
                <a:gd name="T52" fmla="*/ 346 w 371"/>
                <a:gd name="T53" fmla="*/ 256 h 256"/>
                <a:gd name="T54" fmla="*/ 371 w 371"/>
                <a:gd name="T55" fmla="*/ 231 h 256"/>
                <a:gd name="T56" fmla="*/ 371 w 371"/>
                <a:gd name="T57" fmla="*/ 209 h 256"/>
                <a:gd name="T58" fmla="*/ 346 w 371"/>
                <a:gd name="T59" fmla="*/ 20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1" h="256">
                  <a:moveTo>
                    <a:pt x="346" y="209"/>
                  </a:moveTo>
                  <a:cubicBezTo>
                    <a:pt x="346" y="25"/>
                    <a:pt x="346" y="25"/>
                    <a:pt x="346" y="25"/>
                  </a:cubicBezTo>
                  <a:cubicBezTo>
                    <a:pt x="346" y="11"/>
                    <a:pt x="335" y="0"/>
                    <a:pt x="321" y="0"/>
                  </a:cubicBezTo>
                  <a:cubicBezTo>
                    <a:pt x="309" y="0"/>
                    <a:pt x="309" y="0"/>
                    <a:pt x="309" y="0"/>
                  </a:cubicBezTo>
                  <a:cubicBezTo>
                    <a:pt x="309" y="9"/>
                    <a:pt x="309" y="9"/>
                    <a:pt x="309" y="9"/>
                  </a:cubicBezTo>
                  <a:cubicBezTo>
                    <a:pt x="309" y="10"/>
                    <a:pt x="309" y="11"/>
                    <a:pt x="309" y="12"/>
                  </a:cubicBezTo>
                  <a:cubicBezTo>
                    <a:pt x="321" y="12"/>
                    <a:pt x="321" y="12"/>
                    <a:pt x="321" y="12"/>
                  </a:cubicBezTo>
                  <a:cubicBezTo>
                    <a:pt x="328" y="12"/>
                    <a:pt x="334" y="18"/>
                    <a:pt x="334" y="25"/>
                  </a:cubicBezTo>
                  <a:cubicBezTo>
                    <a:pt x="334" y="209"/>
                    <a:pt x="334" y="209"/>
                    <a:pt x="334" y="209"/>
                  </a:cubicBezTo>
                  <a:cubicBezTo>
                    <a:pt x="231" y="209"/>
                    <a:pt x="231" y="209"/>
                    <a:pt x="231" y="209"/>
                  </a:cubicBezTo>
                  <a:cubicBezTo>
                    <a:pt x="231" y="212"/>
                    <a:pt x="231" y="212"/>
                    <a:pt x="231" y="212"/>
                  </a:cubicBezTo>
                  <a:cubicBezTo>
                    <a:pt x="231" y="219"/>
                    <a:pt x="225" y="225"/>
                    <a:pt x="218" y="225"/>
                  </a:cubicBezTo>
                  <a:cubicBezTo>
                    <a:pt x="150" y="225"/>
                    <a:pt x="150" y="225"/>
                    <a:pt x="150" y="225"/>
                  </a:cubicBezTo>
                  <a:cubicBezTo>
                    <a:pt x="143" y="225"/>
                    <a:pt x="137" y="219"/>
                    <a:pt x="137" y="212"/>
                  </a:cubicBezTo>
                  <a:cubicBezTo>
                    <a:pt x="137" y="209"/>
                    <a:pt x="137" y="209"/>
                    <a:pt x="137" y="209"/>
                  </a:cubicBezTo>
                  <a:cubicBezTo>
                    <a:pt x="40" y="209"/>
                    <a:pt x="40" y="209"/>
                    <a:pt x="40" y="209"/>
                  </a:cubicBezTo>
                  <a:cubicBezTo>
                    <a:pt x="40" y="25"/>
                    <a:pt x="40" y="25"/>
                    <a:pt x="40" y="25"/>
                  </a:cubicBezTo>
                  <a:cubicBezTo>
                    <a:pt x="40" y="18"/>
                    <a:pt x="46" y="12"/>
                    <a:pt x="53" y="12"/>
                  </a:cubicBezTo>
                  <a:cubicBezTo>
                    <a:pt x="140" y="12"/>
                    <a:pt x="140" y="12"/>
                    <a:pt x="140" y="12"/>
                  </a:cubicBezTo>
                  <a:cubicBezTo>
                    <a:pt x="152" y="0"/>
                    <a:pt x="152" y="0"/>
                    <a:pt x="152" y="0"/>
                  </a:cubicBezTo>
                  <a:cubicBezTo>
                    <a:pt x="53" y="0"/>
                    <a:pt x="53" y="0"/>
                    <a:pt x="53" y="0"/>
                  </a:cubicBezTo>
                  <a:cubicBezTo>
                    <a:pt x="39" y="0"/>
                    <a:pt x="28" y="11"/>
                    <a:pt x="28" y="25"/>
                  </a:cubicBezTo>
                  <a:cubicBezTo>
                    <a:pt x="28" y="209"/>
                    <a:pt x="28" y="209"/>
                    <a:pt x="28" y="209"/>
                  </a:cubicBezTo>
                  <a:cubicBezTo>
                    <a:pt x="0" y="209"/>
                    <a:pt x="0" y="209"/>
                    <a:pt x="0" y="209"/>
                  </a:cubicBezTo>
                  <a:cubicBezTo>
                    <a:pt x="0" y="231"/>
                    <a:pt x="0" y="231"/>
                    <a:pt x="0" y="231"/>
                  </a:cubicBezTo>
                  <a:cubicBezTo>
                    <a:pt x="0" y="245"/>
                    <a:pt x="11" y="256"/>
                    <a:pt x="25" y="256"/>
                  </a:cubicBezTo>
                  <a:cubicBezTo>
                    <a:pt x="346" y="256"/>
                    <a:pt x="346" y="256"/>
                    <a:pt x="346" y="256"/>
                  </a:cubicBezTo>
                  <a:cubicBezTo>
                    <a:pt x="360" y="256"/>
                    <a:pt x="371" y="245"/>
                    <a:pt x="371" y="231"/>
                  </a:cubicBezTo>
                  <a:cubicBezTo>
                    <a:pt x="371" y="209"/>
                    <a:pt x="371" y="209"/>
                    <a:pt x="371" y="209"/>
                  </a:cubicBezTo>
                  <a:lnTo>
                    <a:pt x="346"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7"/>
            <p:cNvSpPr>
              <a:spLocks/>
            </p:cNvSpPr>
            <p:nvPr/>
          </p:nvSpPr>
          <p:spPr bwMode="auto">
            <a:xfrm>
              <a:off x="369888" y="411163"/>
              <a:ext cx="339725" cy="333375"/>
            </a:xfrm>
            <a:custGeom>
              <a:avLst/>
              <a:gdLst>
                <a:gd name="T0" fmla="*/ 88 w 90"/>
                <a:gd name="T1" fmla="*/ 59 h 88"/>
                <a:gd name="T2" fmla="*/ 78 w 90"/>
                <a:gd name="T3" fmla="*/ 53 h 88"/>
                <a:gd name="T4" fmla="*/ 40 w 90"/>
                <a:gd name="T5" fmla="*/ 63 h 88"/>
                <a:gd name="T6" fmla="*/ 39 w 90"/>
                <a:gd name="T7" fmla="*/ 61 h 88"/>
                <a:gd name="T8" fmla="*/ 27 w 90"/>
                <a:gd name="T9" fmla="*/ 48 h 88"/>
                <a:gd name="T10" fmla="*/ 37 w 90"/>
                <a:gd name="T11" fmla="*/ 12 h 88"/>
                <a:gd name="T12" fmla="*/ 31 w 90"/>
                <a:gd name="T13" fmla="*/ 2 h 88"/>
                <a:gd name="T14" fmla="*/ 21 w 90"/>
                <a:gd name="T15" fmla="*/ 7 h 88"/>
                <a:gd name="T16" fmla="*/ 0 w 90"/>
                <a:gd name="T17" fmla="*/ 77 h 88"/>
                <a:gd name="T18" fmla="*/ 0 w 90"/>
                <a:gd name="T19" fmla="*/ 78 h 88"/>
                <a:gd name="T20" fmla="*/ 0 w 90"/>
                <a:gd name="T21" fmla="*/ 82 h 88"/>
                <a:gd name="T22" fmla="*/ 9 w 90"/>
                <a:gd name="T23" fmla="*/ 88 h 88"/>
                <a:gd name="T24" fmla="*/ 11 w 90"/>
                <a:gd name="T25" fmla="*/ 88 h 88"/>
                <a:gd name="T26" fmla="*/ 82 w 90"/>
                <a:gd name="T27" fmla="*/ 70 h 88"/>
                <a:gd name="T28" fmla="*/ 88 w 90"/>
                <a:gd name="T29"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8">
                  <a:moveTo>
                    <a:pt x="88" y="59"/>
                  </a:moveTo>
                  <a:cubicBezTo>
                    <a:pt x="87" y="55"/>
                    <a:pt x="83" y="52"/>
                    <a:pt x="78" y="53"/>
                  </a:cubicBezTo>
                  <a:cubicBezTo>
                    <a:pt x="40" y="63"/>
                    <a:pt x="40" y="63"/>
                    <a:pt x="40" y="63"/>
                  </a:cubicBezTo>
                  <a:cubicBezTo>
                    <a:pt x="40" y="62"/>
                    <a:pt x="39" y="61"/>
                    <a:pt x="39" y="61"/>
                  </a:cubicBezTo>
                  <a:cubicBezTo>
                    <a:pt x="27" y="48"/>
                    <a:pt x="27" y="48"/>
                    <a:pt x="27" y="48"/>
                  </a:cubicBezTo>
                  <a:cubicBezTo>
                    <a:pt x="37" y="12"/>
                    <a:pt x="37" y="12"/>
                    <a:pt x="37" y="12"/>
                  </a:cubicBezTo>
                  <a:cubicBezTo>
                    <a:pt x="38" y="8"/>
                    <a:pt x="36" y="3"/>
                    <a:pt x="31" y="2"/>
                  </a:cubicBezTo>
                  <a:cubicBezTo>
                    <a:pt x="27" y="0"/>
                    <a:pt x="22" y="3"/>
                    <a:pt x="21" y="7"/>
                  </a:cubicBezTo>
                  <a:cubicBezTo>
                    <a:pt x="0" y="77"/>
                    <a:pt x="0" y="77"/>
                    <a:pt x="0" y="77"/>
                  </a:cubicBezTo>
                  <a:cubicBezTo>
                    <a:pt x="0" y="77"/>
                    <a:pt x="0" y="78"/>
                    <a:pt x="0" y="78"/>
                  </a:cubicBezTo>
                  <a:cubicBezTo>
                    <a:pt x="0" y="79"/>
                    <a:pt x="0" y="80"/>
                    <a:pt x="0" y="82"/>
                  </a:cubicBezTo>
                  <a:cubicBezTo>
                    <a:pt x="1" y="85"/>
                    <a:pt x="5" y="88"/>
                    <a:pt x="9" y="88"/>
                  </a:cubicBezTo>
                  <a:cubicBezTo>
                    <a:pt x="9" y="88"/>
                    <a:pt x="10" y="88"/>
                    <a:pt x="11" y="88"/>
                  </a:cubicBezTo>
                  <a:cubicBezTo>
                    <a:pt x="82" y="70"/>
                    <a:pt x="82" y="70"/>
                    <a:pt x="82" y="70"/>
                  </a:cubicBezTo>
                  <a:cubicBezTo>
                    <a:pt x="87" y="68"/>
                    <a:pt x="90" y="64"/>
                    <a:pt x="8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6" name="Freeform 54"/>
          <p:cNvSpPr>
            <a:spLocks noEditPoints="1"/>
          </p:cNvSpPr>
          <p:nvPr/>
        </p:nvSpPr>
        <p:spPr bwMode="auto">
          <a:xfrm>
            <a:off x="8317450" y="4478975"/>
            <a:ext cx="436260" cy="445608"/>
          </a:xfrm>
          <a:custGeom>
            <a:avLst/>
            <a:gdLst>
              <a:gd name="T0" fmla="*/ 126 w 175"/>
              <a:gd name="T1" fmla="*/ 34 h 178"/>
              <a:gd name="T2" fmla="*/ 53 w 175"/>
              <a:gd name="T3" fmla="*/ 28 h 178"/>
              <a:gd name="T4" fmla="*/ 11 w 175"/>
              <a:gd name="T5" fmla="*/ 44 h 178"/>
              <a:gd name="T6" fmla="*/ 0 w 175"/>
              <a:gd name="T7" fmla="*/ 57 h 178"/>
              <a:gd name="T8" fmla="*/ 14 w 175"/>
              <a:gd name="T9" fmla="*/ 83 h 178"/>
              <a:gd name="T10" fmla="*/ 50 w 175"/>
              <a:gd name="T11" fmla="*/ 145 h 178"/>
              <a:gd name="T12" fmla="*/ 62 w 175"/>
              <a:gd name="T13" fmla="*/ 167 h 178"/>
              <a:gd name="T14" fmla="*/ 79 w 175"/>
              <a:gd name="T15" fmla="*/ 176 h 178"/>
              <a:gd name="T16" fmla="*/ 123 w 175"/>
              <a:gd name="T17" fmla="*/ 151 h 178"/>
              <a:gd name="T18" fmla="*/ 164 w 175"/>
              <a:gd name="T19" fmla="*/ 134 h 178"/>
              <a:gd name="T20" fmla="*/ 171 w 175"/>
              <a:gd name="T21" fmla="*/ 57 h 178"/>
              <a:gd name="T22" fmla="*/ 158 w 175"/>
              <a:gd name="T23" fmla="*/ 89 h 178"/>
              <a:gd name="T24" fmla="*/ 159 w 175"/>
              <a:gd name="T25" fmla="*/ 79 h 178"/>
              <a:gd name="T26" fmla="*/ 142 w 175"/>
              <a:gd name="T27" fmla="*/ 70 h 178"/>
              <a:gd name="T28" fmla="*/ 129 w 175"/>
              <a:gd name="T29" fmla="*/ 40 h 178"/>
              <a:gd name="T30" fmla="*/ 154 w 175"/>
              <a:gd name="T31" fmla="*/ 94 h 178"/>
              <a:gd name="T32" fmla="*/ 154 w 175"/>
              <a:gd name="T33" fmla="*/ 95 h 178"/>
              <a:gd name="T34" fmla="*/ 136 w 175"/>
              <a:gd name="T35" fmla="*/ 89 h 178"/>
              <a:gd name="T36" fmla="*/ 138 w 175"/>
              <a:gd name="T37" fmla="*/ 75 h 178"/>
              <a:gd name="T38" fmla="*/ 148 w 175"/>
              <a:gd name="T39" fmla="*/ 90 h 178"/>
              <a:gd name="T40" fmla="*/ 154 w 175"/>
              <a:gd name="T41" fmla="*/ 94 h 178"/>
              <a:gd name="T42" fmla="*/ 113 w 175"/>
              <a:gd name="T43" fmla="*/ 47 h 178"/>
              <a:gd name="T44" fmla="*/ 122 w 175"/>
              <a:gd name="T45" fmla="*/ 40 h 178"/>
              <a:gd name="T46" fmla="*/ 88 w 175"/>
              <a:gd name="T47" fmla="*/ 7 h 178"/>
              <a:gd name="T48" fmla="*/ 92 w 175"/>
              <a:gd name="T49" fmla="*/ 37 h 178"/>
              <a:gd name="T50" fmla="*/ 88 w 175"/>
              <a:gd name="T51" fmla="*/ 7 h 178"/>
              <a:gd name="T52" fmla="*/ 82 w 175"/>
              <a:gd name="T53" fmla="*/ 40 h 178"/>
              <a:gd name="T54" fmla="*/ 50 w 175"/>
              <a:gd name="T55" fmla="*/ 54 h 178"/>
              <a:gd name="T56" fmla="*/ 48 w 175"/>
              <a:gd name="T57" fmla="*/ 34 h 178"/>
              <a:gd name="T58" fmla="*/ 42 w 175"/>
              <a:gd name="T59" fmla="*/ 58 h 178"/>
              <a:gd name="T60" fmla="*/ 15 w 175"/>
              <a:gd name="T61" fmla="*/ 67 h 178"/>
              <a:gd name="T62" fmla="*/ 17 w 175"/>
              <a:gd name="T63" fmla="*/ 48 h 178"/>
              <a:gd name="T64" fmla="*/ 48 w 175"/>
              <a:gd name="T65" fmla="*/ 34 h 178"/>
              <a:gd name="T66" fmla="*/ 22 w 175"/>
              <a:gd name="T67" fmla="*/ 84 h 178"/>
              <a:gd name="T68" fmla="*/ 22 w 175"/>
              <a:gd name="T69" fmla="*/ 83 h 178"/>
              <a:gd name="T70" fmla="*/ 39 w 175"/>
              <a:gd name="T71" fmla="*/ 89 h 178"/>
              <a:gd name="T72" fmla="*/ 11 w 175"/>
              <a:gd name="T73" fmla="*/ 119 h 178"/>
              <a:gd name="T74" fmla="*/ 42 w 175"/>
              <a:gd name="T75" fmla="*/ 116 h 178"/>
              <a:gd name="T76" fmla="*/ 11 w 175"/>
              <a:gd name="T77" fmla="*/ 119 h 178"/>
              <a:gd name="T78" fmla="*/ 48 w 175"/>
              <a:gd name="T79" fmla="*/ 62 h 178"/>
              <a:gd name="T80" fmla="*/ 92 w 175"/>
              <a:gd name="T81" fmla="*/ 44 h 178"/>
              <a:gd name="T82" fmla="*/ 128 w 175"/>
              <a:gd name="T83" fmla="*/ 66 h 178"/>
              <a:gd name="T84" fmla="*/ 128 w 175"/>
              <a:gd name="T85" fmla="*/ 116 h 178"/>
              <a:gd name="T86" fmla="*/ 84 w 175"/>
              <a:gd name="T87" fmla="*/ 134 h 178"/>
              <a:gd name="T88" fmla="*/ 48 w 175"/>
              <a:gd name="T89" fmla="*/ 112 h 178"/>
              <a:gd name="T90" fmla="*/ 49 w 175"/>
              <a:gd name="T91" fmla="*/ 122 h 178"/>
              <a:gd name="T92" fmla="*/ 74 w 175"/>
              <a:gd name="T93" fmla="*/ 137 h 178"/>
              <a:gd name="T94" fmla="*/ 49 w 175"/>
              <a:gd name="T95" fmla="*/ 122 h 178"/>
              <a:gd name="T96" fmla="*/ 83 w 175"/>
              <a:gd name="T97" fmla="*/ 171 h 178"/>
              <a:gd name="T98" fmla="*/ 73 w 175"/>
              <a:gd name="T99" fmla="*/ 156 h 178"/>
              <a:gd name="T100" fmla="*/ 57 w 175"/>
              <a:gd name="T101" fmla="*/ 145 h 178"/>
              <a:gd name="T102" fmla="*/ 116 w 175"/>
              <a:gd name="T103" fmla="*/ 150 h 178"/>
              <a:gd name="T104" fmla="*/ 119 w 175"/>
              <a:gd name="T105" fmla="*/ 144 h 178"/>
              <a:gd name="T106" fmla="*/ 105 w 175"/>
              <a:gd name="T107" fmla="*/ 134 h 178"/>
              <a:gd name="T108" fmla="*/ 119 w 175"/>
              <a:gd name="T109" fmla="*/ 144 h 178"/>
              <a:gd name="T110" fmla="*/ 128 w 175"/>
              <a:gd name="T111" fmla="*/ 144 h 178"/>
              <a:gd name="T112" fmla="*/ 133 w 175"/>
              <a:gd name="T113" fmla="*/ 120 h 178"/>
              <a:gd name="T114" fmla="*/ 159 w 175"/>
              <a:gd name="T115" fmla="*/ 13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5" h="178">
                <a:moveTo>
                  <a:pt x="171" y="57"/>
                </a:moveTo>
                <a:cubicBezTo>
                  <a:pt x="165" y="43"/>
                  <a:pt x="149" y="35"/>
                  <a:pt x="126" y="34"/>
                </a:cubicBezTo>
                <a:cubicBezTo>
                  <a:pt x="117" y="13"/>
                  <a:pt x="104" y="0"/>
                  <a:pt x="88" y="0"/>
                </a:cubicBezTo>
                <a:cubicBezTo>
                  <a:pt x="74" y="0"/>
                  <a:pt x="61" y="11"/>
                  <a:pt x="53" y="28"/>
                </a:cubicBezTo>
                <a:cubicBezTo>
                  <a:pt x="51" y="28"/>
                  <a:pt x="50" y="27"/>
                  <a:pt x="48" y="27"/>
                </a:cubicBezTo>
                <a:cubicBezTo>
                  <a:pt x="31" y="27"/>
                  <a:pt x="18" y="33"/>
                  <a:pt x="11" y="44"/>
                </a:cubicBezTo>
                <a:cubicBezTo>
                  <a:pt x="11" y="45"/>
                  <a:pt x="11" y="45"/>
                  <a:pt x="10" y="46"/>
                </a:cubicBezTo>
                <a:cubicBezTo>
                  <a:pt x="5" y="46"/>
                  <a:pt x="0" y="51"/>
                  <a:pt x="0" y="57"/>
                </a:cubicBezTo>
                <a:cubicBezTo>
                  <a:pt x="0" y="62"/>
                  <a:pt x="4" y="67"/>
                  <a:pt x="9" y="68"/>
                </a:cubicBezTo>
                <a:cubicBezTo>
                  <a:pt x="10" y="73"/>
                  <a:pt x="11" y="78"/>
                  <a:pt x="14" y="83"/>
                </a:cubicBezTo>
                <a:cubicBezTo>
                  <a:pt x="4" y="96"/>
                  <a:pt x="1" y="110"/>
                  <a:pt x="5" y="121"/>
                </a:cubicBezTo>
                <a:cubicBezTo>
                  <a:pt x="10" y="135"/>
                  <a:pt x="27" y="144"/>
                  <a:pt x="50" y="145"/>
                </a:cubicBezTo>
                <a:cubicBezTo>
                  <a:pt x="53" y="153"/>
                  <a:pt x="57" y="159"/>
                  <a:pt x="62" y="165"/>
                </a:cubicBezTo>
                <a:cubicBezTo>
                  <a:pt x="62" y="166"/>
                  <a:pt x="62" y="166"/>
                  <a:pt x="62" y="167"/>
                </a:cubicBezTo>
                <a:cubicBezTo>
                  <a:pt x="62" y="173"/>
                  <a:pt x="67" y="178"/>
                  <a:pt x="73" y="178"/>
                </a:cubicBezTo>
                <a:cubicBezTo>
                  <a:pt x="75" y="178"/>
                  <a:pt x="77" y="177"/>
                  <a:pt x="79" y="176"/>
                </a:cubicBezTo>
                <a:cubicBezTo>
                  <a:pt x="82" y="178"/>
                  <a:pt x="85" y="178"/>
                  <a:pt x="88" y="178"/>
                </a:cubicBezTo>
                <a:cubicBezTo>
                  <a:pt x="102" y="178"/>
                  <a:pt x="114" y="168"/>
                  <a:pt x="123" y="151"/>
                </a:cubicBezTo>
                <a:cubicBezTo>
                  <a:pt x="125" y="151"/>
                  <a:pt x="126" y="151"/>
                  <a:pt x="128" y="151"/>
                </a:cubicBezTo>
                <a:cubicBezTo>
                  <a:pt x="145" y="151"/>
                  <a:pt x="158" y="145"/>
                  <a:pt x="164" y="134"/>
                </a:cubicBezTo>
                <a:cubicBezTo>
                  <a:pt x="171" y="124"/>
                  <a:pt x="170" y="110"/>
                  <a:pt x="162" y="95"/>
                </a:cubicBezTo>
                <a:cubicBezTo>
                  <a:pt x="172" y="82"/>
                  <a:pt x="175" y="68"/>
                  <a:pt x="171" y="57"/>
                </a:cubicBezTo>
                <a:close/>
                <a:moveTo>
                  <a:pt x="165" y="59"/>
                </a:moveTo>
                <a:cubicBezTo>
                  <a:pt x="168" y="68"/>
                  <a:pt x="166" y="79"/>
                  <a:pt x="158" y="89"/>
                </a:cubicBezTo>
                <a:cubicBezTo>
                  <a:pt x="158" y="89"/>
                  <a:pt x="157" y="88"/>
                  <a:pt x="156" y="87"/>
                </a:cubicBezTo>
                <a:cubicBezTo>
                  <a:pt x="158" y="85"/>
                  <a:pt x="159" y="82"/>
                  <a:pt x="159" y="79"/>
                </a:cubicBezTo>
                <a:cubicBezTo>
                  <a:pt x="159" y="73"/>
                  <a:pt x="155" y="68"/>
                  <a:pt x="148" y="68"/>
                </a:cubicBezTo>
                <a:cubicBezTo>
                  <a:pt x="146" y="68"/>
                  <a:pt x="144" y="69"/>
                  <a:pt x="142" y="70"/>
                </a:cubicBezTo>
                <a:cubicBezTo>
                  <a:pt x="140" y="68"/>
                  <a:pt x="137" y="65"/>
                  <a:pt x="134" y="63"/>
                </a:cubicBezTo>
                <a:cubicBezTo>
                  <a:pt x="133" y="55"/>
                  <a:pt x="131" y="47"/>
                  <a:pt x="129" y="40"/>
                </a:cubicBezTo>
                <a:cubicBezTo>
                  <a:pt x="147" y="42"/>
                  <a:pt x="161" y="49"/>
                  <a:pt x="165" y="59"/>
                </a:cubicBezTo>
                <a:close/>
                <a:moveTo>
                  <a:pt x="154" y="94"/>
                </a:moveTo>
                <a:cubicBezTo>
                  <a:pt x="154" y="94"/>
                  <a:pt x="154" y="94"/>
                  <a:pt x="154" y="95"/>
                </a:cubicBezTo>
                <a:cubicBezTo>
                  <a:pt x="154" y="95"/>
                  <a:pt x="154" y="95"/>
                  <a:pt x="154" y="95"/>
                </a:cubicBezTo>
                <a:cubicBezTo>
                  <a:pt x="148" y="101"/>
                  <a:pt x="142" y="107"/>
                  <a:pt x="135" y="112"/>
                </a:cubicBezTo>
                <a:cubicBezTo>
                  <a:pt x="136" y="104"/>
                  <a:pt x="136" y="97"/>
                  <a:pt x="136" y="89"/>
                </a:cubicBezTo>
                <a:cubicBezTo>
                  <a:pt x="136" y="83"/>
                  <a:pt x="136" y="78"/>
                  <a:pt x="136" y="72"/>
                </a:cubicBezTo>
                <a:cubicBezTo>
                  <a:pt x="136" y="73"/>
                  <a:pt x="137" y="74"/>
                  <a:pt x="138" y="75"/>
                </a:cubicBezTo>
                <a:cubicBezTo>
                  <a:pt x="138" y="76"/>
                  <a:pt x="137" y="78"/>
                  <a:pt x="137" y="79"/>
                </a:cubicBezTo>
                <a:cubicBezTo>
                  <a:pt x="137" y="85"/>
                  <a:pt x="142" y="90"/>
                  <a:pt x="148" y="90"/>
                </a:cubicBezTo>
                <a:cubicBezTo>
                  <a:pt x="149" y="90"/>
                  <a:pt x="150" y="90"/>
                  <a:pt x="151" y="90"/>
                </a:cubicBezTo>
                <a:cubicBezTo>
                  <a:pt x="152" y="91"/>
                  <a:pt x="153" y="93"/>
                  <a:pt x="154" y="94"/>
                </a:cubicBezTo>
                <a:close/>
                <a:moveTo>
                  <a:pt x="127" y="57"/>
                </a:moveTo>
                <a:cubicBezTo>
                  <a:pt x="122" y="54"/>
                  <a:pt x="118" y="50"/>
                  <a:pt x="113" y="47"/>
                </a:cubicBezTo>
                <a:cubicBezTo>
                  <a:pt x="109" y="45"/>
                  <a:pt x="106" y="44"/>
                  <a:pt x="102" y="42"/>
                </a:cubicBezTo>
                <a:cubicBezTo>
                  <a:pt x="109" y="41"/>
                  <a:pt x="115" y="40"/>
                  <a:pt x="122" y="40"/>
                </a:cubicBezTo>
                <a:cubicBezTo>
                  <a:pt x="124" y="45"/>
                  <a:pt x="125" y="51"/>
                  <a:pt x="127" y="57"/>
                </a:cubicBezTo>
                <a:close/>
                <a:moveTo>
                  <a:pt x="88" y="7"/>
                </a:moveTo>
                <a:cubicBezTo>
                  <a:pt x="100" y="7"/>
                  <a:pt x="111" y="17"/>
                  <a:pt x="119" y="34"/>
                </a:cubicBezTo>
                <a:cubicBezTo>
                  <a:pt x="110" y="34"/>
                  <a:pt x="101" y="35"/>
                  <a:pt x="92" y="37"/>
                </a:cubicBezTo>
                <a:cubicBezTo>
                  <a:pt x="81" y="33"/>
                  <a:pt x="70" y="30"/>
                  <a:pt x="60" y="28"/>
                </a:cubicBezTo>
                <a:cubicBezTo>
                  <a:pt x="67" y="15"/>
                  <a:pt x="77" y="7"/>
                  <a:pt x="88" y="7"/>
                </a:cubicBezTo>
                <a:close/>
                <a:moveTo>
                  <a:pt x="57" y="34"/>
                </a:moveTo>
                <a:cubicBezTo>
                  <a:pt x="65" y="35"/>
                  <a:pt x="73" y="37"/>
                  <a:pt x="82" y="40"/>
                </a:cubicBezTo>
                <a:cubicBezTo>
                  <a:pt x="78" y="41"/>
                  <a:pt x="74" y="43"/>
                  <a:pt x="71" y="44"/>
                </a:cubicBezTo>
                <a:cubicBezTo>
                  <a:pt x="63" y="47"/>
                  <a:pt x="56" y="50"/>
                  <a:pt x="50" y="54"/>
                </a:cubicBezTo>
                <a:cubicBezTo>
                  <a:pt x="52" y="47"/>
                  <a:pt x="54" y="40"/>
                  <a:pt x="57" y="34"/>
                </a:cubicBezTo>
                <a:close/>
                <a:moveTo>
                  <a:pt x="48" y="34"/>
                </a:moveTo>
                <a:cubicBezTo>
                  <a:pt x="49" y="34"/>
                  <a:pt x="49" y="34"/>
                  <a:pt x="50" y="34"/>
                </a:cubicBezTo>
                <a:cubicBezTo>
                  <a:pt x="47" y="41"/>
                  <a:pt x="44" y="49"/>
                  <a:pt x="42" y="58"/>
                </a:cubicBezTo>
                <a:cubicBezTo>
                  <a:pt x="33" y="64"/>
                  <a:pt x="25" y="71"/>
                  <a:pt x="19" y="78"/>
                </a:cubicBezTo>
                <a:cubicBezTo>
                  <a:pt x="17" y="74"/>
                  <a:pt x="16" y="71"/>
                  <a:pt x="15" y="67"/>
                </a:cubicBezTo>
                <a:cubicBezTo>
                  <a:pt x="19" y="66"/>
                  <a:pt x="22" y="62"/>
                  <a:pt x="22" y="57"/>
                </a:cubicBezTo>
                <a:cubicBezTo>
                  <a:pt x="22" y="53"/>
                  <a:pt x="20" y="50"/>
                  <a:pt x="17" y="48"/>
                </a:cubicBezTo>
                <a:cubicBezTo>
                  <a:pt x="17" y="47"/>
                  <a:pt x="17" y="47"/>
                  <a:pt x="17" y="47"/>
                </a:cubicBezTo>
                <a:cubicBezTo>
                  <a:pt x="22" y="39"/>
                  <a:pt x="33" y="34"/>
                  <a:pt x="48" y="34"/>
                </a:cubicBezTo>
                <a:close/>
                <a:moveTo>
                  <a:pt x="40" y="106"/>
                </a:moveTo>
                <a:cubicBezTo>
                  <a:pt x="33" y="99"/>
                  <a:pt x="27" y="92"/>
                  <a:pt x="22" y="84"/>
                </a:cubicBezTo>
                <a:cubicBezTo>
                  <a:pt x="22" y="84"/>
                  <a:pt x="22" y="84"/>
                  <a:pt x="22" y="84"/>
                </a:cubicBezTo>
                <a:cubicBezTo>
                  <a:pt x="22" y="84"/>
                  <a:pt x="22" y="83"/>
                  <a:pt x="22" y="83"/>
                </a:cubicBezTo>
                <a:cubicBezTo>
                  <a:pt x="27" y="77"/>
                  <a:pt x="34" y="72"/>
                  <a:pt x="41" y="67"/>
                </a:cubicBezTo>
                <a:cubicBezTo>
                  <a:pt x="40" y="74"/>
                  <a:pt x="39" y="81"/>
                  <a:pt x="39" y="89"/>
                </a:cubicBezTo>
                <a:cubicBezTo>
                  <a:pt x="39" y="95"/>
                  <a:pt x="40" y="101"/>
                  <a:pt x="40" y="106"/>
                </a:cubicBezTo>
                <a:close/>
                <a:moveTo>
                  <a:pt x="11" y="119"/>
                </a:moveTo>
                <a:cubicBezTo>
                  <a:pt x="8" y="110"/>
                  <a:pt x="10" y="100"/>
                  <a:pt x="18" y="89"/>
                </a:cubicBezTo>
                <a:cubicBezTo>
                  <a:pt x="24" y="98"/>
                  <a:pt x="32" y="107"/>
                  <a:pt x="42" y="116"/>
                </a:cubicBezTo>
                <a:cubicBezTo>
                  <a:pt x="43" y="124"/>
                  <a:pt x="45" y="131"/>
                  <a:pt x="47" y="138"/>
                </a:cubicBezTo>
                <a:cubicBezTo>
                  <a:pt x="29" y="137"/>
                  <a:pt x="15" y="130"/>
                  <a:pt x="11" y="119"/>
                </a:cubicBezTo>
                <a:close/>
                <a:moveTo>
                  <a:pt x="46" y="89"/>
                </a:moveTo>
                <a:cubicBezTo>
                  <a:pt x="46" y="80"/>
                  <a:pt x="47" y="71"/>
                  <a:pt x="48" y="62"/>
                </a:cubicBezTo>
                <a:cubicBezTo>
                  <a:pt x="56" y="57"/>
                  <a:pt x="64" y="53"/>
                  <a:pt x="73" y="50"/>
                </a:cubicBezTo>
                <a:cubicBezTo>
                  <a:pt x="79" y="47"/>
                  <a:pt x="85" y="46"/>
                  <a:pt x="92" y="44"/>
                </a:cubicBezTo>
                <a:cubicBezTo>
                  <a:pt x="98" y="47"/>
                  <a:pt x="104" y="50"/>
                  <a:pt x="109" y="53"/>
                </a:cubicBezTo>
                <a:cubicBezTo>
                  <a:pt x="116" y="57"/>
                  <a:pt x="123" y="61"/>
                  <a:pt x="128" y="66"/>
                </a:cubicBezTo>
                <a:cubicBezTo>
                  <a:pt x="129" y="73"/>
                  <a:pt x="130" y="81"/>
                  <a:pt x="130" y="89"/>
                </a:cubicBezTo>
                <a:cubicBezTo>
                  <a:pt x="130" y="99"/>
                  <a:pt x="129" y="108"/>
                  <a:pt x="128" y="116"/>
                </a:cubicBezTo>
                <a:cubicBezTo>
                  <a:pt x="120" y="121"/>
                  <a:pt x="112" y="125"/>
                  <a:pt x="103" y="128"/>
                </a:cubicBezTo>
                <a:cubicBezTo>
                  <a:pt x="97" y="131"/>
                  <a:pt x="91" y="133"/>
                  <a:pt x="84" y="134"/>
                </a:cubicBezTo>
                <a:cubicBezTo>
                  <a:pt x="78" y="132"/>
                  <a:pt x="72" y="129"/>
                  <a:pt x="67" y="125"/>
                </a:cubicBezTo>
                <a:cubicBezTo>
                  <a:pt x="60" y="121"/>
                  <a:pt x="53" y="117"/>
                  <a:pt x="48" y="112"/>
                </a:cubicBezTo>
                <a:cubicBezTo>
                  <a:pt x="46" y="105"/>
                  <a:pt x="46" y="97"/>
                  <a:pt x="46" y="89"/>
                </a:cubicBezTo>
                <a:close/>
                <a:moveTo>
                  <a:pt x="49" y="122"/>
                </a:moveTo>
                <a:cubicBezTo>
                  <a:pt x="54" y="125"/>
                  <a:pt x="58" y="128"/>
                  <a:pt x="63" y="131"/>
                </a:cubicBezTo>
                <a:cubicBezTo>
                  <a:pt x="67" y="133"/>
                  <a:pt x="70" y="135"/>
                  <a:pt x="74" y="137"/>
                </a:cubicBezTo>
                <a:cubicBezTo>
                  <a:pt x="67" y="138"/>
                  <a:pt x="61" y="138"/>
                  <a:pt x="54" y="138"/>
                </a:cubicBezTo>
                <a:cubicBezTo>
                  <a:pt x="52" y="133"/>
                  <a:pt x="51" y="128"/>
                  <a:pt x="49" y="122"/>
                </a:cubicBezTo>
                <a:close/>
                <a:moveTo>
                  <a:pt x="88" y="172"/>
                </a:moveTo>
                <a:cubicBezTo>
                  <a:pt x="86" y="172"/>
                  <a:pt x="85" y="172"/>
                  <a:pt x="83" y="171"/>
                </a:cubicBezTo>
                <a:cubicBezTo>
                  <a:pt x="84" y="170"/>
                  <a:pt x="84" y="168"/>
                  <a:pt x="84" y="167"/>
                </a:cubicBezTo>
                <a:cubicBezTo>
                  <a:pt x="84" y="161"/>
                  <a:pt x="79" y="156"/>
                  <a:pt x="73" y="156"/>
                </a:cubicBezTo>
                <a:cubicBezTo>
                  <a:pt x="70" y="156"/>
                  <a:pt x="68" y="157"/>
                  <a:pt x="66" y="159"/>
                </a:cubicBezTo>
                <a:cubicBezTo>
                  <a:pt x="62" y="155"/>
                  <a:pt x="59" y="150"/>
                  <a:pt x="57" y="145"/>
                </a:cubicBezTo>
                <a:cubicBezTo>
                  <a:pt x="65" y="144"/>
                  <a:pt x="75" y="143"/>
                  <a:pt x="84" y="141"/>
                </a:cubicBezTo>
                <a:cubicBezTo>
                  <a:pt x="95" y="146"/>
                  <a:pt x="106" y="149"/>
                  <a:pt x="116" y="150"/>
                </a:cubicBezTo>
                <a:cubicBezTo>
                  <a:pt x="109" y="163"/>
                  <a:pt x="99" y="172"/>
                  <a:pt x="88" y="172"/>
                </a:cubicBezTo>
                <a:close/>
                <a:moveTo>
                  <a:pt x="119" y="144"/>
                </a:moveTo>
                <a:cubicBezTo>
                  <a:pt x="111" y="143"/>
                  <a:pt x="103" y="141"/>
                  <a:pt x="94" y="138"/>
                </a:cubicBezTo>
                <a:cubicBezTo>
                  <a:pt x="98" y="137"/>
                  <a:pt x="102" y="136"/>
                  <a:pt x="105" y="134"/>
                </a:cubicBezTo>
                <a:cubicBezTo>
                  <a:pt x="113" y="132"/>
                  <a:pt x="119" y="128"/>
                  <a:pt x="126" y="125"/>
                </a:cubicBezTo>
                <a:cubicBezTo>
                  <a:pt x="124" y="132"/>
                  <a:pt x="122" y="138"/>
                  <a:pt x="119" y="144"/>
                </a:cubicBezTo>
                <a:close/>
                <a:moveTo>
                  <a:pt x="159" y="131"/>
                </a:moveTo>
                <a:cubicBezTo>
                  <a:pt x="154" y="140"/>
                  <a:pt x="143" y="144"/>
                  <a:pt x="128" y="144"/>
                </a:cubicBezTo>
                <a:cubicBezTo>
                  <a:pt x="127" y="144"/>
                  <a:pt x="127" y="144"/>
                  <a:pt x="126" y="144"/>
                </a:cubicBezTo>
                <a:cubicBezTo>
                  <a:pt x="129" y="137"/>
                  <a:pt x="132" y="129"/>
                  <a:pt x="133" y="120"/>
                </a:cubicBezTo>
                <a:cubicBezTo>
                  <a:pt x="143" y="114"/>
                  <a:pt x="151" y="108"/>
                  <a:pt x="157" y="101"/>
                </a:cubicBezTo>
                <a:cubicBezTo>
                  <a:pt x="163" y="113"/>
                  <a:pt x="164" y="123"/>
                  <a:pt x="159" y="13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97"/>
          <p:cNvSpPr>
            <a:spLocks noEditPoints="1"/>
          </p:cNvSpPr>
          <p:nvPr/>
        </p:nvSpPr>
        <p:spPr bwMode="auto">
          <a:xfrm>
            <a:off x="8298775" y="3218968"/>
            <a:ext cx="485717" cy="412284"/>
          </a:xfrm>
          <a:custGeom>
            <a:avLst/>
            <a:gdLst>
              <a:gd name="T0" fmla="*/ 212 w 250"/>
              <a:gd name="T1" fmla="*/ 5 h 212"/>
              <a:gd name="T2" fmla="*/ 48 w 250"/>
              <a:gd name="T3" fmla="*/ 0 h 212"/>
              <a:gd name="T4" fmla="*/ 2 w 250"/>
              <a:gd name="T5" fmla="*/ 71 h 212"/>
              <a:gd name="T6" fmla="*/ 94 w 250"/>
              <a:gd name="T7" fmla="*/ 207 h 212"/>
              <a:gd name="T8" fmla="*/ 147 w 250"/>
              <a:gd name="T9" fmla="*/ 212 h 212"/>
              <a:gd name="T10" fmla="*/ 248 w 250"/>
              <a:gd name="T11" fmla="*/ 82 h 212"/>
              <a:gd name="T12" fmla="*/ 230 w 250"/>
              <a:gd name="T13" fmla="*/ 69 h 212"/>
              <a:gd name="T14" fmla="*/ 186 w 250"/>
              <a:gd name="T15" fmla="*/ 69 h 212"/>
              <a:gd name="T16" fmla="*/ 204 w 250"/>
              <a:gd name="T17" fmla="*/ 20 h 212"/>
              <a:gd name="T18" fmla="*/ 230 w 250"/>
              <a:gd name="T19" fmla="*/ 69 h 212"/>
              <a:gd name="T20" fmla="*/ 87 w 250"/>
              <a:gd name="T21" fmla="*/ 69 h 212"/>
              <a:gd name="T22" fmla="*/ 121 w 250"/>
              <a:gd name="T23" fmla="*/ 14 h 212"/>
              <a:gd name="T24" fmla="*/ 127 w 250"/>
              <a:gd name="T25" fmla="*/ 14 h 212"/>
              <a:gd name="T26" fmla="*/ 162 w 250"/>
              <a:gd name="T27" fmla="*/ 69 h 212"/>
              <a:gd name="T28" fmla="*/ 145 w 250"/>
              <a:gd name="T29" fmla="*/ 14 h 212"/>
              <a:gd name="T30" fmla="*/ 190 w 250"/>
              <a:gd name="T31" fmla="*/ 14 h 212"/>
              <a:gd name="T32" fmla="*/ 173 w 250"/>
              <a:gd name="T33" fmla="*/ 60 h 212"/>
              <a:gd name="T34" fmla="*/ 145 w 250"/>
              <a:gd name="T35" fmla="*/ 14 h 212"/>
              <a:gd name="T36" fmla="*/ 59 w 250"/>
              <a:gd name="T37" fmla="*/ 15 h 212"/>
              <a:gd name="T38" fmla="*/ 104 w 250"/>
              <a:gd name="T39" fmla="*/ 14 h 212"/>
              <a:gd name="T40" fmla="*/ 76 w 250"/>
              <a:gd name="T41" fmla="*/ 59 h 212"/>
              <a:gd name="T42" fmla="*/ 166 w 250"/>
              <a:gd name="T43" fmla="*/ 83 h 212"/>
              <a:gd name="T44" fmla="*/ 128 w 250"/>
              <a:gd name="T45" fmla="*/ 198 h 212"/>
              <a:gd name="T46" fmla="*/ 122 w 250"/>
              <a:gd name="T47" fmla="*/ 198 h 212"/>
              <a:gd name="T48" fmla="*/ 83 w 250"/>
              <a:gd name="T49" fmla="*/ 84 h 212"/>
              <a:gd name="T50" fmla="*/ 166 w 250"/>
              <a:gd name="T51" fmla="*/ 83 h 212"/>
              <a:gd name="T52" fmla="*/ 63 w 250"/>
              <a:gd name="T53" fmla="*/ 68 h 212"/>
              <a:gd name="T54" fmla="*/ 20 w 250"/>
              <a:gd name="T55" fmla="*/ 69 h 212"/>
              <a:gd name="T56" fmla="*/ 46 w 250"/>
              <a:gd name="T57" fmla="*/ 21 h 212"/>
              <a:gd name="T58" fmla="*/ 22 w 250"/>
              <a:gd name="T59" fmla="*/ 83 h 212"/>
              <a:gd name="T60" fmla="*/ 68 w 250"/>
              <a:gd name="T61" fmla="*/ 84 h 212"/>
              <a:gd name="T62" fmla="*/ 106 w 250"/>
              <a:gd name="T63" fmla="*/ 198 h 212"/>
              <a:gd name="T64" fmla="*/ 104 w 250"/>
              <a:gd name="T65" fmla="*/ 197 h 212"/>
              <a:gd name="T66" fmla="*/ 22 w 250"/>
              <a:gd name="T67" fmla="*/ 83 h 212"/>
              <a:gd name="T68" fmla="*/ 143 w 250"/>
              <a:gd name="T69" fmla="*/ 198 h 212"/>
              <a:gd name="T70" fmla="*/ 181 w 250"/>
              <a:gd name="T71" fmla="*/ 84 h 212"/>
              <a:gd name="T72" fmla="*/ 229 w 250"/>
              <a:gd name="T73" fmla="*/ 83 h 212"/>
              <a:gd name="T74" fmla="*/ 146 w 250"/>
              <a:gd name="T75" fmla="*/ 19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12">
                <a:moveTo>
                  <a:pt x="248" y="71"/>
                </a:moveTo>
                <a:cubicBezTo>
                  <a:pt x="212" y="5"/>
                  <a:pt x="212" y="5"/>
                  <a:pt x="212" y="5"/>
                </a:cubicBezTo>
                <a:cubicBezTo>
                  <a:pt x="210" y="2"/>
                  <a:pt x="206" y="0"/>
                  <a:pt x="202" y="0"/>
                </a:cubicBezTo>
                <a:cubicBezTo>
                  <a:pt x="48" y="0"/>
                  <a:pt x="48" y="0"/>
                  <a:pt x="48" y="0"/>
                </a:cubicBezTo>
                <a:cubicBezTo>
                  <a:pt x="45" y="0"/>
                  <a:pt x="41" y="2"/>
                  <a:pt x="39" y="5"/>
                </a:cubicBezTo>
                <a:cubicBezTo>
                  <a:pt x="2" y="71"/>
                  <a:pt x="2" y="71"/>
                  <a:pt x="2" y="71"/>
                </a:cubicBezTo>
                <a:cubicBezTo>
                  <a:pt x="0" y="74"/>
                  <a:pt x="0" y="79"/>
                  <a:pt x="3" y="82"/>
                </a:cubicBezTo>
                <a:cubicBezTo>
                  <a:pt x="94" y="207"/>
                  <a:pt x="94" y="207"/>
                  <a:pt x="94" y="207"/>
                </a:cubicBezTo>
                <a:cubicBezTo>
                  <a:pt x="96" y="210"/>
                  <a:pt x="100" y="212"/>
                  <a:pt x="103" y="212"/>
                </a:cubicBezTo>
                <a:cubicBezTo>
                  <a:pt x="147" y="212"/>
                  <a:pt x="147" y="212"/>
                  <a:pt x="147" y="212"/>
                </a:cubicBezTo>
                <a:cubicBezTo>
                  <a:pt x="151" y="212"/>
                  <a:pt x="154" y="210"/>
                  <a:pt x="157" y="207"/>
                </a:cubicBezTo>
                <a:cubicBezTo>
                  <a:pt x="248" y="82"/>
                  <a:pt x="248" y="82"/>
                  <a:pt x="248" y="82"/>
                </a:cubicBezTo>
                <a:cubicBezTo>
                  <a:pt x="250" y="79"/>
                  <a:pt x="250" y="74"/>
                  <a:pt x="248" y="71"/>
                </a:cubicBezTo>
                <a:close/>
                <a:moveTo>
                  <a:pt x="230" y="69"/>
                </a:moveTo>
                <a:cubicBezTo>
                  <a:pt x="219" y="69"/>
                  <a:pt x="198" y="69"/>
                  <a:pt x="187" y="69"/>
                </a:cubicBezTo>
                <a:cubicBezTo>
                  <a:pt x="186" y="69"/>
                  <a:pt x="186" y="69"/>
                  <a:pt x="186" y="69"/>
                </a:cubicBezTo>
                <a:cubicBezTo>
                  <a:pt x="203" y="20"/>
                  <a:pt x="203" y="20"/>
                  <a:pt x="203" y="20"/>
                </a:cubicBezTo>
                <a:cubicBezTo>
                  <a:pt x="203" y="20"/>
                  <a:pt x="204" y="19"/>
                  <a:pt x="204" y="20"/>
                </a:cubicBezTo>
                <a:cubicBezTo>
                  <a:pt x="211" y="32"/>
                  <a:pt x="228" y="63"/>
                  <a:pt x="231" y="68"/>
                </a:cubicBezTo>
                <a:cubicBezTo>
                  <a:pt x="231" y="69"/>
                  <a:pt x="231" y="69"/>
                  <a:pt x="230" y="69"/>
                </a:cubicBezTo>
                <a:close/>
                <a:moveTo>
                  <a:pt x="161" y="69"/>
                </a:moveTo>
                <a:cubicBezTo>
                  <a:pt x="143" y="69"/>
                  <a:pt x="106" y="69"/>
                  <a:pt x="87" y="69"/>
                </a:cubicBezTo>
                <a:cubicBezTo>
                  <a:pt x="86" y="69"/>
                  <a:pt x="86" y="68"/>
                  <a:pt x="86" y="68"/>
                </a:cubicBezTo>
                <a:cubicBezTo>
                  <a:pt x="121" y="14"/>
                  <a:pt x="121" y="14"/>
                  <a:pt x="121" y="14"/>
                </a:cubicBezTo>
                <a:cubicBezTo>
                  <a:pt x="121" y="14"/>
                  <a:pt x="121" y="14"/>
                  <a:pt x="122" y="14"/>
                </a:cubicBezTo>
                <a:cubicBezTo>
                  <a:pt x="123" y="14"/>
                  <a:pt x="126" y="14"/>
                  <a:pt x="127" y="14"/>
                </a:cubicBezTo>
                <a:cubicBezTo>
                  <a:pt x="128" y="14"/>
                  <a:pt x="128" y="14"/>
                  <a:pt x="128" y="14"/>
                </a:cubicBezTo>
                <a:cubicBezTo>
                  <a:pt x="162" y="69"/>
                  <a:pt x="162" y="69"/>
                  <a:pt x="162" y="69"/>
                </a:cubicBezTo>
                <a:cubicBezTo>
                  <a:pt x="162" y="69"/>
                  <a:pt x="163" y="69"/>
                  <a:pt x="161" y="69"/>
                </a:cubicBezTo>
                <a:close/>
                <a:moveTo>
                  <a:pt x="145" y="14"/>
                </a:moveTo>
                <a:cubicBezTo>
                  <a:pt x="155" y="14"/>
                  <a:pt x="185" y="14"/>
                  <a:pt x="190" y="14"/>
                </a:cubicBezTo>
                <a:cubicBezTo>
                  <a:pt x="190" y="14"/>
                  <a:pt x="190" y="14"/>
                  <a:pt x="190" y="14"/>
                </a:cubicBezTo>
                <a:cubicBezTo>
                  <a:pt x="190" y="14"/>
                  <a:pt x="179" y="48"/>
                  <a:pt x="175" y="60"/>
                </a:cubicBezTo>
                <a:cubicBezTo>
                  <a:pt x="174" y="61"/>
                  <a:pt x="173" y="60"/>
                  <a:pt x="173" y="60"/>
                </a:cubicBezTo>
                <a:cubicBezTo>
                  <a:pt x="144" y="14"/>
                  <a:pt x="144" y="14"/>
                  <a:pt x="144" y="14"/>
                </a:cubicBezTo>
                <a:cubicBezTo>
                  <a:pt x="144" y="14"/>
                  <a:pt x="144" y="14"/>
                  <a:pt x="145" y="14"/>
                </a:cubicBezTo>
                <a:close/>
                <a:moveTo>
                  <a:pt x="74" y="59"/>
                </a:moveTo>
                <a:cubicBezTo>
                  <a:pt x="71" y="48"/>
                  <a:pt x="59" y="15"/>
                  <a:pt x="59" y="15"/>
                </a:cubicBezTo>
                <a:cubicBezTo>
                  <a:pt x="59" y="15"/>
                  <a:pt x="59" y="14"/>
                  <a:pt x="60" y="14"/>
                </a:cubicBezTo>
                <a:cubicBezTo>
                  <a:pt x="70" y="14"/>
                  <a:pt x="98" y="14"/>
                  <a:pt x="104" y="14"/>
                </a:cubicBezTo>
                <a:cubicBezTo>
                  <a:pt x="105" y="14"/>
                  <a:pt x="104" y="14"/>
                  <a:pt x="104" y="14"/>
                </a:cubicBezTo>
                <a:cubicBezTo>
                  <a:pt x="76" y="59"/>
                  <a:pt x="76" y="59"/>
                  <a:pt x="76" y="59"/>
                </a:cubicBezTo>
                <a:cubicBezTo>
                  <a:pt x="76" y="59"/>
                  <a:pt x="75" y="60"/>
                  <a:pt x="74" y="59"/>
                </a:cubicBezTo>
                <a:close/>
                <a:moveTo>
                  <a:pt x="166" y="83"/>
                </a:moveTo>
                <a:cubicBezTo>
                  <a:pt x="167" y="83"/>
                  <a:pt x="166" y="84"/>
                  <a:pt x="166" y="84"/>
                </a:cubicBezTo>
                <a:cubicBezTo>
                  <a:pt x="128" y="198"/>
                  <a:pt x="128" y="198"/>
                  <a:pt x="128" y="198"/>
                </a:cubicBezTo>
                <a:cubicBezTo>
                  <a:pt x="128" y="198"/>
                  <a:pt x="127" y="198"/>
                  <a:pt x="127" y="198"/>
                </a:cubicBezTo>
                <a:cubicBezTo>
                  <a:pt x="126" y="198"/>
                  <a:pt x="123" y="198"/>
                  <a:pt x="122" y="198"/>
                </a:cubicBezTo>
                <a:cubicBezTo>
                  <a:pt x="122" y="198"/>
                  <a:pt x="121" y="198"/>
                  <a:pt x="121" y="198"/>
                </a:cubicBezTo>
                <a:cubicBezTo>
                  <a:pt x="83" y="84"/>
                  <a:pt x="83" y="84"/>
                  <a:pt x="83" y="84"/>
                </a:cubicBezTo>
                <a:cubicBezTo>
                  <a:pt x="83" y="84"/>
                  <a:pt x="83" y="83"/>
                  <a:pt x="83" y="83"/>
                </a:cubicBezTo>
                <a:cubicBezTo>
                  <a:pt x="104" y="83"/>
                  <a:pt x="145" y="83"/>
                  <a:pt x="166" y="83"/>
                </a:cubicBezTo>
                <a:close/>
                <a:moveTo>
                  <a:pt x="47" y="21"/>
                </a:moveTo>
                <a:cubicBezTo>
                  <a:pt x="51" y="32"/>
                  <a:pt x="61" y="63"/>
                  <a:pt x="63" y="68"/>
                </a:cubicBezTo>
                <a:cubicBezTo>
                  <a:pt x="63" y="69"/>
                  <a:pt x="63" y="69"/>
                  <a:pt x="62" y="69"/>
                </a:cubicBezTo>
                <a:cubicBezTo>
                  <a:pt x="52" y="69"/>
                  <a:pt x="31" y="69"/>
                  <a:pt x="20" y="69"/>
                </a:cubicBezTo>
                <a:cubicBezTo>
                  <a:pt x="19" y="69"/>
                  <a:pt x="20" y="68"/>
                  <a:pt x="20" y="68"/>
                </a:cubicBezTo>
                <a:cubicBezTo>
                  <a:pt x="46" y="21"/>
                  <a:pt x="46" y="21"/>
                  <a:pt x="46" y="21"/>
                </a:cubicBezTo>
                <a:cubicBezTo>
                  <a:pt x="46" y="21"/>
                  <a:pt x="46" y="20"/>
                  <a:pt x="47" y="21"/>
                </a:cubicBezTo>
                <a:close/>
                <a:moveTo>
                  <a:pt x="22" y="83"/>
                </a:moveTo>
                <a:cubicBezTo>
                  <a:pt x="33" y="83"/>
                  <a:pt x="56" y="83"/>
                  <a:pt x="67" y="83"/>
                </a:cubicBezTo>
                <a:cubicBezTo>
                  <a:pt x="68" y="83"/>
                  <a:pt x="68" y="84"/>
                  <a:pt x="68" y="84"/>
                </a:cubicBezTo>
                <a:cubicBezTo>
                  <a:pt x="107" y="197"/>
                  <a:pt x="107" y="197"/>
                  <a:pt x="107" y="197"/>
                </a:cubicBezTo>
                <a:cubicBezTo>
                  <a:pt x="107" y="197"/>
                  <a:pt x="107" y="198"/>
                  <a:pt x="106" y="198"/>
                </a:cubicBezTo>
                <a:cubicBezTo>
                  <a:pt x="106" y="198"/>
                  <a:pt x="105" y="198"/>
                  <a:pt x="105" y="198"/>
                </a:cubicBezTo>
                <a:cubicBezTo>
                  <a:pt x="105" y="198"/>
                  <a:pt x="104" y="197"/>
                  <a:pt x="104" y="197"/>
                </a:cubicBezTo>
                <a:cubicBezTo>
                  <a:pt x="21" y="84"/>
                  <a:pt x="21" y="84"/>
                  <a:pt x="21" y="84"/>
                </a:cubicBezTo>
                <a:cubicBezTo>
                  <a:pt x="21" y="84"/>
                  <a:pt x="21" y="83"/>
                  <a:pt x="22" y="83"/>
                </a:cubicBezTo>
                <a:close/>
                <a:moveTo>
                  <a:pt x="146" y="198"/>
                </a:moveTo>
                <a:cubicBezTo>
                  <a:pt x="145" y="198"/>
                  <a:pt x="143" y="198"/>
                  <a:pt x="143" y="198"/>
                </a:cubicBezTo>
                <a:cubicBezTo>
                  <a:pt x="142" y="198"/>
                  <a:pt x="142" y="198"/>
                  <a:pt x="142" y="198"/>
                </a:cubicBezTo>
                <a:cubicBezTo>
                  <a:pt x="181" y="84"/>
                  <a:pt x="181" y="84"/>
                  <a:pt x="181" y="84"/>
                </a:cubicBezTo>
                <a:cubicBezTo>
                  <a:pt x="181" y="84"/>
                  <a:pt x="181" y="83"/>
                  <a:pt x="182" y="83"/>
                </a:cubicBezTo>
                <a:cubicBezTo>
                  <a:pt x="194" y="83"/>
                  <a:pt x="217" y="83"/>
                  <a:pt x="229" y="83"/>
                </a:cubicBezTo>
                <a:cubicBezTo>
                  <a:pt x="230" y="83"/>
                  <a:pt x="229" y="84"/>
                  <a:pt x="229" y="84"/>
                </a:cubicBezTo>
                <a:cubicBezTo>
                  <a:pt x="146" y="198"/>
                  <a:pt x="146" y="198"/>
                  <a:pt x="146" y="198"/>
                </a:cubicBezTo>
                <a:cubicBezTo>
                  <a:pt x="146" y="198"/>
                  <a:pt x="146" y="198"/>
                  <a:pt x="146" y="19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矩形 37"/>
          <p:cNvSpPr/>
          <p:nvPr/>
        </p:nvSpPr>
        <p:spPr>
          <a:xfrm>
            <a:off x="9149661" y="1888681"/>
            <a:ext cx="2696421" cy="646331"/>
          </a:xfrm>
          <a:prstGeom prst="rect">
            <a:avLst/>
          </a:prstGeom>
        </p:spPr>
        <p:txBody>
          <a:bodyPr wrap="square">
            <a:spAutoFit/>
          </a:bodyPr>
          <a:lstStyle/>
          <a:p>
            <a:pPr latinLnBrk="1"/>
            <a:r>
              <a:rPr lang="en-US" altLang="zh-CN" noProof="1" smtClean="0">
                <a:solidFill>
                  <a:schemeClr val="bg1"/>
                </a:solidFill>
                <a:latin typeface="+mj-ea"/>
                <a:ea typeface="+mj-ea"/>
              </a:rPr>
              <a:t>Lorem Ipsum Dolor Sit Er Elit Lamet, Consectetaur</a:t>
            </a:r>
            <a:endParaRPr lang="zh-CN" altLang="en-US" dirty="0">
              <a:solidFill>
                <a:schemeClr val="bg1"/>
              </a:solidFill>
              <a:latin typeface="+mj-ea"/>
              <a:ea typeface="+mj-ea"/>
            </a:endParaRPr>
          </a:p>
        </p:txBody>
      </p:sp>
      <p:sp>
        <p:nvSpPr>
          <p:cNvPr id="39" name="矩形 38"/>
          <p:cNvSpPr/>
          <p:nvPr/>
        </p:nvSpPr>
        <p:spPr>
          <a:xfrm>
            <a:off x="9149661" y="3145298"/>
            <a:ext cx="2696421" cy="646331"/>
          </a:xfrm>
          <a:prstGeom prst="rect">
            <a:avLst/>
          </a:prstGeom>
        </p:spPr>
        <p:txBody>
          <a:bodyPr wrap="square">
            <a:spAutoFit/>
          </a:bodyPr>
          <a:lstStyle/>
          <a:p>
            <a:pPr latinLnBrk="1"/>
            <a:r>
              <a:rPr lang="en-US" altLang="zh-CN" noProof="1" smtClean="0">
                <a:solidFill>
                  <a:schemeClr val="bg1"/>
                </a:solidFill>
                <a:latin typeface="+mj-ea"/>
                <a:ea typeface="+mj-ea"/>
              </a:rPr>
              <a:t>Lorem Ipsum Dolor Sit Er Elit Lamet, Consectetaur</a:t>
            </a:r>
            <a:endParaRPr lang="zh-CN" altLang="en-US" dirty="0">
              <a:solidFill>
                <a:schemeClr val="bg1"/>
              </a:solidFill>
              <a:latin typeface="+mj-ea"/>
              <a:ea typeface="+mj-ea"/>
            </a:endParaRPr>
          </a:p>
        </p:txBody>
      </p:sp>
      <p:sp>
        <p:nvSpPr>
          <p:cNvPr id="40" name="矩形 39"/>
          <p:cNvSpPr/>
          <p:nvPr/>
        </p:nvSpPr>
        <p:spPr>
          <a:xfrm>
            <a:off x="9149661" y="4401915"/>
            <a:ext cx="2696421" cy="646331"/>
          </a:xfrm>
          <a:prstGeom prst="rect">
            <a:avLst/>
          </a:prstGeom>
        </p:spPr>
        <p:txBody>
          <a:bodyPr wrap="square">
            <a:spAutoFit/>
          </a:bodyPr>
          <a:lstStyle/>
          <a:p>
            <a:pPr latinLnBrk="1"/>
            <a:r>
              <a:rPr lang="en-US" altLang="zh-CN" noProof="1" smtClean="0">
                <a:solidFill>
                  <a:schemeClr val="bg1"/>
                </a:solidFill>
                <a:latin typeface="+mj-ea"/>
                <a:ea typeface="+mj-ea"/>
              </a:rPr>
              <a:t>Lorem Ipsum Dolor Sit Er Elit Lamet, Consectetaur</a:t>
            </a:r>
            <a:endParaRPr lang="zh-CN" altLang="en-US" dirty="0">
              <a:solidFill>
                <a:schemeClr val="bg1"/>
              </a:solidFill>
              <a:latin typeface="+mj-ea"/>
              <a:ea typeface="+mj-ea"/>
            </a:endParaRPr>
          </a:p>
        </p:txBody>
      </p:sp>
      <p:grpSp>
        <p:nvGrpSpPr>
          <p:cNvPr id="41" name="组合 40"/>
          <p:cNvGrpSpPr/>
          <p:nvPr/>
        </p:nvGrpSpPr>
        <p:grpSpPr>
          <a:xfrm>
            <a:off x="-209551" y="2592813"/>
            <a:ext cx="3699935" cy="1805212"/>
            <a:chOff x="7896574" y="1100198"/>
            <a:chExt cx="3699935" cy="1805212"/>
          </a:xfrm>
        </p:grpSpPr>
        <p:sp>
          <p:nvSpPr>
            <p:cNvPr id="42" name="文本框 41"/>
            <p:cNvSpPr txBox="1"/>
            <p:nvPr/>
          </p:nvSpPr>
          <p:spPr>
            <a:xfrm>
              <a:off x="7896574" y="1100198"/>
              <a:ext cx="3699935" cy="584775"/>
            </a:xfrm>
            <a:prstGeom prst="rect">
              <a:avLst/>
            </a:prstGeom>
            <a:noFill/>
          </p:spPr>
          <p:txBody>
            <a:bodyPr wrap="square" rtlCol="0">
              <a:spAutoFit/>
            </a:bodyPr>
            <a:lstStyle/>
            <a:p>
              <a:pPr algn="ctr"/>
              <a:r>
                <a:rPr lang="zh-CN" altLang="en-US" sz="3200" spc="600" dirty="0">
                  <a:solidFill>
                    <a:schemeClr val="bg1"/>
                  </a:solidFill>
                  <a:latin typeface="+mj-ea"/>
                  <a:ea typeface="+mj-ea"/>
                </a:rPr>
                <a:t>输入内容</a:t>
              </a:r>
            </a:p>
          </p:txBody>
        </p:sp>
        <p:sp>
          <p:nvSpPr>
            <p:cNvPr id="43" name="矩形 42"/>
            <p:cNvSpPr/>
            <p:nvPr/>
          </p:nvSpPr>
          <p:spPr>
            <a:xfrm>
              <a:off x="8701015" y="1608773"/>
              <a:ext cx="2225962" cy="1296637"/>
            </a:xfrm>
            <a:prstGeom prst="rect">
              <a:avLst/>
            </a:prstGeom>
          </p:spPr>
          <p:txBody>
            <a:bodyPr wrap="square">
              <a:spAutoFit/>
            </a:bodyPr>
            <a:lstStyle/>
            <a:p>
              <a:pPr latinLnBrk="1">
                <a:lnSpc>
                  <a:spcPct val="150000"/>
                </a:lnSpc>
              </a:pPr>
              <a:r>
                <a:rPr lang="en-US" altLang="zh-CN" noProof="1" smtClean="0">
                  <a:solidFill>
                    <a:schemeClr val="bg1"/>
                  </a:solidFill>
                  <a:latin typeface="+mj-ea"/>
                  <a:ea typeface="+mj-ea"/>
                </a:rPr>
                <a:t>Lorem Ipsum Dolor Sit Er Elit Lamet, Consectetaur</a:t>
              </a:r>
              <a:endParaRPr lang="zh-CN" altLang="en-US" dirty="0">
                <a:solidFill>
                  <a:schemeClr val="bg1"/>
                </a:solidFill>
                <a:latin typeface="+mj-ea"/>
                <a:ea typeface="+mj-ea"/>
              </a:endParaRPr>
            </a:p>
          </p:txBody>
        </p:sp>
      </p:grpSp>
      <p:sp>
        <p:nvSpPr>
          <p:cNvPr id="26" name="矩形 25"/>
          <p:cNvSpPr/>
          <p:nvPr/>
        </p:nvSpPr>
        <p:spPr>
          <a:xfrm>
            <a:off x="4898153" y="1193579"/>
            <a:ext cx="2598646" cy="4332775"/>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17265" y="1995889"/>
            <a:ext cx="1448089" cy="3239014"/>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376650"/>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Placeholder 9"/>
          <p:cNvGraphicFramePr>
            <a:graphicFrameLocks/>
          </p:cNvGraphicFramePr>
          <p:nvPr>
            <p:extLst>
              <p:ext uri="{D42A27DB-BD31-4B8C-83A1-F6EECF244321}">
                <p14:modId xmlns:p14="http://schemas.microsoft.com/office/powerpoint/2010/main" val="2083074932"/>
              </p:ext>
            </p:extLst>
          </p:nvPr>
        </p:nvGraphicFramePr>
        <p:xfrm>
          <a:off x="370866" y="2445219"/>
          <a:ext cx="7209429" cy="3578209"/>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p:cNvSpPr txBox="1">
            <a:spLocks/>
          </p:cNvSpPr>
          <p:nvPr/>
        </p:nvSpPr>
        <p:spPr>
          <a:xfrm>
            <a:off x="370866" y="1411514"/>
            <a:ext cx="11450269" cy="7156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Lorem ipsum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dolor</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sit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Proin</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erat</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ut</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nibh</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aliquam</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anim</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entum</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et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sed</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quam.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Quisque</a:t>
            </a:r>
            <a:endPar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spcBef>
                <a:spcPts val="0"/>
              </a:spcBef>
            </a:pP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mollis</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augue</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nec</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enim</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Lorem ipsum lorem ipsum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el lorem ipsum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dolor</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sit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r>
              <a:rPr lang="en-JM" sz="1600" dirty="0" err="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JM" sz="1600" dirty="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a:p>
            <a:endParaRPr lang="en-JM"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Rectangular Callout 8"/>
          <p:cNvSpPr/>
          <p:nvPr/>
        </p:nvSpPr>
        <p:spPr>
          <a:xfrm>
            <a:off x="5141811" y="2551240"/>
            <a:ext cx="1272252" cy="636126"/>
          </a:xfrm>
          <a:prstGeom prst="wedgeRectCallout">
            <a:avLst>
              <a:gd name="adj1" fmla="val -20833"/>
              <a:gd name="adj2" fmla="val 82065"/>
            </a:avLst>
          </a:prstGeom>
          <a:solidFill>
            <a:srgbClr val="17171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JM" sz="1400" dirty="0" smtClean="0">
                <a:solidFill>
                  <a:schemeClr val="bg1"/>
                </a:solidFill>
                <a:latin typeface="+mj-ea"/>
                <a:ea typeface="+mj-ea"/>
              </a:rPr>
              <a:t>$6M GROSS</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163" y="2715360"/>
            <a:ext cx="3942971" cy="2925684"/>
          </a:xfrm>
          <a:prstGeom prst="rect">
            <a:avLst/>
          </a:prstGeom>
        </p:spPr>
      </p:pic>
      <p:sp>
        <p:nvSpPr>
          <p:cNvPr id="7" name="矩形 6"/>
          <p:cNvSpPr/>
          <p:nvPr/>
        </p:nvSpPr>
        <p:spPr>
          <a:xfrm>
            <a:off x="7878163" y="2715360"/>
            <a:ext cx="3942971" cy="2925684"/>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3628279"/>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8356209" cy="6858000"/>
          </a:xfrm>
          <a:prstGeom prst="rect">
            <a:avLst/>
          </a:prstGeom>
        </p:spPr>
      </p:pic>
      <p:sp>
        <p:nvSpPr>
          <p:cNvPr id="3" name="等腰三角形 2"/>
          <p:cNvSpPr/>
          <p:nvPr/>
        </p:nvSpPr>
        <p:spPr>
          <a:xfrm rot="10800000">
            <a:off x="11230429" y="2969955"/>
            <a:ext cx="2189841" cy="1887794"/>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152902" y="4104352"/>
            <a:ext cx="3699935" cy="1154906"/>
            <a:chOff x="7896574" y="1100198"/>
            <a:chExt cx="3699935" cy="1154906"/>
          </a:xfrm>
        </p:grpSpPr>
        <p:sp>
          <p:nvSpPr>
            <p:cNvPr id="5" name="文本框 4"/>
            <p:cNvSpPr txBox="1"/>
            <p:nvPr/>
          </p:nvSpPr>
          <p:spPr>
            <a:xfrm>
              <a:off x="7896574" y="1100198"/>
              <a:ext cx="3699935" cy="584775"/>
            </a:xfrm>
            <a:prstGeom prst="rect">
              <a:avLst/>
            </a:prstGeom>
            <a:noFill/>
          </p:spPr>
          <p:txBody>
            <a:bodyPr wrap="square" rtlCol="0">
              <a:spAutoFit/>
            </a:bodyPr>
            <a:lstStyle/>
            <a:p>
              <a:pPr algn="ctr"/>
              <a:r>
                <a:rPr lang="zh-CN" altLang="en-US" sz="3200" spc="600" dirty="0">
                  <a:solidFill>
                    <a:schemeClr val="bg1"/>
                  </a:solidFill>
                  <a:latin typeface="+mj-ea"/>
                  <a:ea typeface="+mj-ea"/>
                </a:rPr>
                <a:t>输入内容</a:t>
              </a:r>
            </a:p>
          </p:txBody>
        </p:sp>
        <p:sp>
          <p:nvSpPr>
            <p:cNvPr id="6" name="矩形 5"/>
            <p:cNvSpPr/>
            <p:nvPr/>
          </p:nvSpPr>
          <p:spPr>
            <a:xfrm>
              <a:off x="8701014" y="1608773"/>
              <a:ext cx="2696421" cy="646331"/>
            </a:xfrm>
            <a:prstGeom prst="rect">
              <a:avLst/>
            </a:prstGeom>
          </p:spPr>
          <p:txBody>
            <a:bodyPr wrap="square">
              <a:spAutoFit/>
            </a:bodyPr>
            <a:lstStyle/>
            <a:p>
              <a:pPr latinLnBrk="1"/>
              <a:r>
                <a:rPr lang="en-US" altLang="zh-CN" noProof="1" smtClean="0">
                  <a:solidFill>
                    <a:schemeClr val="bg1"/>
                  </a:solidFill>
                  <a:latin typeface="+mj-ea"/>
                  <a:ea typeface="+mj-ea"/>
                </a:rPr>
                <a:t>Lorem Ipsum Dolor Sit Er Elit Lamet, Consectetaur</a:t>
              </a:r>
              <a:endParaRPr lang="zh-CN" altLang="en-US" dirty="0">
                <a:solidFill>
                  <a:schemeClr val="bg1"/>
                </a:solidFill>
                <a:latin typeface="+mj-ea"/>
                <a:ea typeface="+mj-ea"/>
              </a:endParaRPr>
            </a:p>
          </p:txBody>
        </p:sp>
      </p:grpSp>
      <p:sp>
        <p:nvSpPr>
          <p:cNvPr id="7" name="矩形 6"/>
          <p:cNvSpPr/>
          <p:nvPr/>
        </p:nvSpPr>
        <p:spPr>
          <a:xfrm>
            <a:off x="0" y="0"/>
            <a:ext cx="8356209" cy="6858000"/>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149488"/>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
              <a:srgbClr val="502882"/>
            </a:gs>
            <a:gs pos="100000">
              <a:srgbClr val="7C5688"/>
            </a:gs>
          </a:gsLst>
          <a:lin ang="8100000" scaled="1"/>
          <a:tileRect/>
        </a:gradFill>
        <a:effectLst/>
      </p:bgPr>
    </p:bg>
    <p:spTree>
      <p:nvGrpSpPr>
        <p:cNvPr id="1" name=""/>
        <p:cNvGrpSpPr/>
        <p:nvPr/>
      </p:nvGrpSpPr>
      <p:grpSpPr>
        <a:xfrm>
          <a:off x="0" y="0"/>
          <a:ext cx="0" cy="0"/>
          <a:chOff x="0" y="0"/>
          <a:chExt cx="0" cy="0"/>
        </a:xfrm>
      </p:grpSpPr>
      <p:sp>
        <p:nvSpPr>
          <p:cNvPr id="11" name="矩形 10"/>
          <p:cNvSpPr/>
          <p:nvPr/>
        </p:nvSpPr>
        <p:spPr>
          <a:xfrm>
            <a:off x="-1" y="-29498"/>
            <a:ext cx="12192001" cy="6902245"/>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769806" y="1965223"/>
            <a:ext cx="8455743" cy="2927555"/>
            <a:chOff x="1769806" y="1965223"/>
            <a:chExt cx="8455743" cy="2927555"/>
          </a:xfrm>
        </p:grpSpPr>
        <p:sp>
          <p:nvSpPr>
            <p:cNvPr id="7" name="矩形 6"/>
            <p:cNvSpPr/>
            <p:nvPr/>
          </p:nvSpPr>
          <p:spPr>
            <a:xfrm>
              <a:off x="1769806" y="1965223"/>
              <a:ext cx="8455743" cy="29275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872232" y="2567747"/>
              <a:ext cx="7020233" cy="1107996"/>
            </a:xfrm>
            <a:prstGeom prst="rect">
              <a:avLst/>
            </a:prstGeom>
            <a:noFill/>
          </p:spPr>
          <p:txBody>
            <a:bodyPr wrap="square" rtlCol="0">
              <a:spAutoFit/>
            </a:bodyPr>
            <a:lstStyle/>
            <a:p>
              <a:pPr algn="r"/>
              <a:r>
                <a:rPr lang="en-US" altLang="zh-CN" sz="6600" spc="600" dirty="0" smtClean="0">
                  <a:solidFill>
                    <a:schemeClr val="bg1"/>
                  </a:solidFill>
                  <a:latin typeface="微软雅黑 Light" panose="020B0502040204020203" pitchFamily="34" charset="-122"/>
                  <a:ea typeface="微软雅黑 Light" panose="020B0502040204020203" pitchFamily="34" charset="-122"/>
                </a:rPr>
                <a:t>APRT FOUR</a:t>
              </a:r>
              <a:endParaRPr lang="zh-CN" altLang="en-US" sz="6600" spc="600" dirty="0">
                <a:solidFill>
                  <a:schemeClr val="bg1"/>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3653282" y="3688858"/>
              <a:ext cx="6195075" cy="618183"/>
            </a:xfrm>
            <a:prstGeom prst="rect">
              <a:avLst/>
            </a:prstGeom>
          </p:spPr>
          <p:txBody>
            <a:bodyPr wrap="square">
              <a:spAutoFit/>
            </a:bodyPr>
            <a:lstStyle/>
            <a:p>
              <a:pPr algn="r">
                <a:lnSpc>
                  <a:spcPct val="150000"/>
                </a:lnSpc>
              </a:pPr>
              <a:r>
                <a:rPr lang="en-US" altLang="zh-CN" sz="1200" spc="300" noProof="1" smtClean="0">
                  <a:solidFill>
                    <a:schemeClr val="bg1"/>
                  </a:solidFill>
                  <a:latin typeface="+mj-ea"/>
                  <a:ea typeface="+mj-ea"/>
                </a:rPr>
                <a:t>Lorem Ipsum Dolor Sit Er Elit Lamet, Consec Cillium Adipisicing Pecu, Sed Do Eiusmod Tempor</a:t>
              </a:r>
              <a:endParaRPr lang="zh-CN" altLang="en-US" sz="1200" spc="300" dirty="0">
                <a:solidFill>
                  <a:schemeClr val="bg1"/>
                </a:solidFill>
                <a:latin typeface="+mj-ea"/>
                <a:ea typeface="+mj-ea"/>
              </a:endParaRPr>
            </a:p>
          </p:txBody>
        </p:sp>
      </p:gr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7692"/>
          <a:stretch/>
        </p:blipFill>
        <p:spPr>
          <a:xfrm>
            <a:off x="0" y="0"/>
            <a:ext cx="11138682" cy="6858000"/>
          </a:xfrm>
          <a:prstGeom prst="rect">
            <a:avLst/>
          </a:prstGeom>
        </p:spPr>
      </p:pic>
    </p:spTree>
    <p:extLst>
      <p:ext uri="{BB962C8B-B14F-4D97-AF65-F5344CB8AC3E}">
        <p14:creationId xmlns:p14="http://schemas.microsoft.com/office/powerpoint/2010/main" val="1266455153"/>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6200" y="-38100"/>
            <a:ext cx="12268200" cy="6896100"/>
          </a:xfrm>
          <a:prstGeom prst="rect">
            <a:avLst/>
          </a:prstGeom>
        </p:spPr>
      </p:pic>
      <p:sp>
        <p:nvSpPr>
          <p:cNvPr id="30" name="矩形 29"/>
          <p:cNvSpPr/>
          <p:nvPr/>
        </p:nvSpPr>
        <p:spPr>
          <a:xfrm>
            <a:off x="-76199" y="-29498"/>
            <a:ext cx="12268200" cy="6902245"/>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028700" y="1211030"/>
            <a:ext cx="5029200" cy="4421187"/>
            <a:chOff x="1263650" y="1681163"/>
            <a:chExt cx="5029200" cy="4421187"/>
          </a:xfrm>
        </p:grpSpPr>
        <p:sp>
          <p:nvSpPr>
            <p:cNvPr id="2" name="Straight Connector 8"/>
            <p:cNvSpPr>
              <a:spLocks noChangeShapeType="1"/>
            </p:cNvSpPr>
            <p:nvPr/>
          </p:nvSpPr>
          <p:spPr bwMode="auto">
            <a:xfrm>
              <a:off x="1263650" y="4294188"/>
              <a:ext cx="5029200" cy="0"/>
            </a:xfrm>
            <a:prstGeom prst="line">
              <a:avLst/>
            </a:prstGeom>
            <a:noFill/>
            <a:ln w="12700">
              <a:solidFill>
                <a:srgbClr val="595959"/>
              </a:solidFill>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3" name="Rectangle 9"/>
            <p:cNvSpPr>
              <a:spLocks noChangeArrowheads="1"/>
            </p:cNvSpPr>
            <p:nvPr/>
          </p:nvSpPr>
          <p:spPr bwMode="auto">
            <a:xfrm>
              <a:off x="1377950" y="2008188"/>
              <a:ext cx="285750" cy="2259012"/>
            </a:xfrm>
            <a:prstGeom prst="rect">
              <a:avLst/>
            </a:prstGeom>
            <a:solidFill>
              <a:schemeClr val="bg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4" name="Rectangle 10"/>
            <p:cNvSpPr>
              <a:spLocks noChangeArrowheads="1"/>
            </p:cNvSpPr>
            <p:nvPr/>
          </p:nvSpPr>
          <p:spPr bwMode="auto">
            <a:xfrm>
              <a:off x="1778000" y="3036888"/>
              <a:ext cx="285750" cy="1223962"/>
            </a:xfrm>
            <a:prstGeom prst="rect">
              <a:avLst/>
            </a:prstGeom>
            <a:solidFill>
              <a:schemeClr val="bg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5" name="Rectangle 12"/>
            <p:cNvSpPr>
              <a:spLocks noChangeArrowheads="1"/>
            </p:cNvSpPr>
            <p:nvPr/>
          </p:nvSpPr>
          <p:spPr bwMode="auto">
            <a:xfrm>
              <a:off x="2178050" y="2465388"/>
              <a:ext cx="285750" cy="1795462"/>
            </a:xfrm>
            <a:prstGeom prst="rect">
              <a:avLst/>
            </a:prstGeom>
            <a:solidFill>
              <a:schemeClr val="bg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6" name="Rectangle 13"/>
            <p:cNvSpPr>
              <a:spLocks noChangeArrowheads="1"/>
            </p:cNvSpPr>
            <p:nvPr/>
          </p:nvSpPr>
          <p:spPr bwMode="auto">
            <a:xfrm>
              <a:off x="2579688" y="2751138"/>
              <a:ext cx="285750" cy="1509712"/>
            </a:xfrm>
            <a:prstGeom prst="rect">
              <a:avLst/>
            </a:prstGeom>
            <a:solidFill>
              <a:schemeClr val="bg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7" name="Rectangle 14"/>
            <p:cNvSpPr>
              <a:spLocks noChangeArrowheads="1"/>
            </p:cNvSpPr>
            <p:nvPr/>
          </p:nvSpPr>
          <p:spPr bwMode="auto">
            <a:xfrm>
              <a:off x="2978150" y="4351338"/>
              <a:ext cx="285750" cy="1428750"/>
            </a:xfrm>
            <a:prstGeom prst="rect">
              <a:avLst/>
            </a:prstGeom>
            <a:solidFill>
              <a:schemeClr val="tx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8" name="Rectangle 15"/>
            <p:cNvSpPr>
              <a:spLocks noChangeArrowheads="1"/>
            </p:cNvSpPr>
            <p:nvPr/>
          </p:nvSpPr>
          <p:spPr bwMode="auto">
            <a:xfrm>
              <a:off x="3378200" y="4351338"/>
              <a:ext cx="285750" cy="571500"/>
            </a:xfrm>
            <a:prstGeom prst="rect">
              <a:avLst/>
            </a:prstGeom>
            <a:solidFill>
              <a:schemeClr val="tx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9" name="Rectangle 16"/>
            <p:cNvSpPr>
              <a:spLocks noChangeArrowheads="1"/>
            </p:cNvSpPr>
            <p:nvPr/>
          </p:nvSpPr>
          <p:spPr bwMode="auto">
            <a:xfrm>
              <a:off x="3829050" y="3951288"/>
              <a:ext cx="285750" cy="296862"/>
            </a:xfrm>
            <a:prstGeom prst="rect">
              <a:avLst/>
            </a:prstGeom>
            <a:solidFill>
              <a:schemeClr val="bg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10" name="Rectangle 17"/>
            <p:cNvSpPr>
              <a:spLocks noChangeArrowheads="1"/>
            </p:cNvSpPr>
            <p:nvPr/>
          </p:nvSpPr>
          <p:spPr bwMode="auto">
            <a:xfrm>
              <a:off x="4229100" y="3608388"/>
              <a:ext cx="285750" cy="646112"/>
            </a:xfrm>
            <a:prstGeom prst="rect">
              <a:avLst/>
            </a:prstGeom>
            <a:solidFill>
              <a:schemeClr val="bg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11" name="Rectangle 18"/>
            <p:cNvSpPr>
              <a:spLocks noChangeArrowheads="1"/>
            </p:cNvSpPr>
            <p:nvPr/>
          </p:nvSpPr>
          <p:spPr bwMode="auto">
            <a:xfrm>
              <a:off x="4629150" y="3151188"/>
              <a:ext cx="285750" cy="1103312"/>
            </a:xfrm>
            <a:prstGeom prst="rect">
              <a:avLst/>
            </a:prstGeom>
            <a:solidFill>
              <a:schemeClr val="bg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12" name="Rectangle 19"/>
            <p:cNvSpPr>
              <a:spLocks noChangeArrowheads="1"/>
            </p:cNvSpPr>
            <p:nvPr/>
          </p:nvSpPr>
          <p:spPr bwMode="auto">
            <a:xfrm>
              <a:off x="5035550" y="4346575"/>
              <a:ext cx="285750" cy="233363"/>
            </a:xfrm>
            <a:prstGeom prst="rect">
              <a:avLst/>
            </a:prstGeom>
            <a:solidFill>
              <a:schemeClr val="tx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13" name="Rectangle 20"/>
            <p:cNvSpPr>
              <a:spLocks noChangeArrowheads="1"/>
            </p:cNvSpPr>
            <p:nvPr/>
          </p:nvSpPr>
          <p:spPr bwMode="auto">
            <a:xfrm>
              <a:off x="5435600" y="4346575"/>
              <a:ext cx="285750" cy="119063"/>
            </a:xfrm>
            <a:prstGeom prst="rect">
              <a:avLst/>
            </a:prstGeom>
            <a:solidFill>
              <a:schemeClr val="tx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14" name="Rectangle 21"/>
            <p:cNvSpPr>
              <a:spLocks noChangeArrowheads="1"/>
            </p:cNvSpPr>
            <p:nvPr/>
          </p:nvSpPr>
          <p:spPr bwMode="auto">
            <a:xfrm>
              <a:off x="5868988" y="3551238"/>
              <a:ext cx="285750" cy="696912"/>
            </a:xfrm>
            <a:prstGeom prst="rect">
              <a:avLst/>
            </a:prstGeom>
            <a:solidFill>
              <a:schemeClr val="bg1"/>
            </a:solidFill>
            <a:ln>
              <a:noFill/>
            </a:ln>
            <a:extLst>
              <a:ext uri="{91240B29-F687-4F45-9708-019B960494DF}">
                <a14:hiddenLine xmlns:a14="http://schemas.microsoft.com/office/drawing/2010/main" w="12700">
                  <a:solidFill>
                    <a:srgbClr val="BA9305"/>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endParaRPr>
            </a:p>
          </p:txBody>
        </p:sp>
        <p:sp>
          <p:nvSpPr>
            <p:cNvPr id="15" name="TextBox 22"/>
            <p:cNvSpPr>
              <a:spLocks noChangeArrowheads="1"/>
            </p:cNvSpPr>
            <p:nvPr/>
          </p:nvSpPr>
          <p:spPr bwMode="auto">
            <a:xfrm>
              <a:off x="1298575" y="1681163"/>
              <a:ext cx="4476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75%</a:t>
              </a:r>
            </a:p>
          </p:txBody>
        </p:sp>
        <p:sp>
          <p:nvSpPr>
            <p:cNvPr id="16" name="TextBox 23"/>
            <p:cNvSpPr>
              <a:spLocks noChangeArrowheads="1"/>
            </p:cNvSpPr>
            <p:nvPr/>
          </p:nvSpPr>
          <p:spPr bwMode="auto">
            <a:xfrm>
              <a:off x="1698625" y="2733675"/>
              <a:ext cx="4476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55%</a:t>
              </a:r>
            </a:p>
          </p:txBody>
        </p:sp>
        <p:sp>
          <p:nvSpPr>
            <p:cNvPr id="17" name="TextBox 24"/>
            <p:cNvSpPr>
              <a:spLocks noChangeArrowheads="1"/>
            </p:cNvSpPr>
            <p:nvPr/>
          </p:nvSpPr>
          <p:spPr bwMode="auto">
            <a:xfrm>
              <a:off x="2098675" y="2133600"/>
              <a:ext cx="4476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63%</a:t>
              </a:r>
            </a:p>
          </p:txBody>
        </p:sp>
        <p:sp>
          <p:nvSpPr>
            <p:cNvPr id="18" name="TextBox 25"/>
            <p:cNvSpPr>
              <a:spLocks noChangeArrowheads="1"/>
            </p:cNvSpPr>
            <p:nvPr/>
          </p:nvSpPr>
          <p:spPr bwMode="auto">
            <a:xfrm>
              <a:off x="2498725" y="2435225"/>
              <a:ext cx="44767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57%</a:t>
              </a:r>
            </a:p>
          </p:txBody>
        </p:sp>
        <p:sp>
          <p:nvSpPr>
            <p:cNvPr id="19" name="TextBox 26"/>
            <p:cNvSpPr>
              <a:spLocks noChangeArrowheads="1"/>
            </p:cNvSpPr>
            <p:nvPr/>
          </p:nvSpPr>
          <p:spPr bwMode="auto">
            <a:xfrm>
              <a:off x="3746500" y="3636963"/>
              <a:ext cx="4476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18%</a:t>
              </a:r>
            </a:p>
          </p:txBody>
        </p:sp>
        <p:sp>
          <p:nvSpPr>
            <p:cNvPr id="20" name="TextBox 27"/>
            <p:cNvSpPr>
              <a:spLocks noChangeArrowheads="1"/>
            </p:cNvSpPr>
            <p:nvPr/>
          </p:nvSpPr>
          <p:spPr bwMode="auto">
            <a:xfrm>
              <a:off x="4146550" y="3279775"/>
              <a:ext cx="4476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23%</a:t>
              </a:r>
            </a:p>
          </p:txBody>
        </p:sp>
        <p:sp>
          <p:nvSpPr>
            <p:cNvPr id="21" name="TextBox 28"/>
            <p:cNvSpPr>
              <a:spLocks noChangeArrowheads="1"/>
            </p:cNvSpPr>
            <p:nvPr/>
          </p:nvSpPr>
          <p:spPr bwMode="auto">
            <a:xfrm>
              <a:off x="4546600" y="2814638"/>
              <a:ext cx="4476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43%</a:t>
              </a:r>
            </a:p>
          </p:txBody>
        </p:sp>
        <p:sp>
          <p:nvSpPr>
            <p:cNvPr id="22" name="TextBox 29"/>
            <p:cNvSpPr>
              <a:spLocks noChangeArrowheads="1"/>
            </p:cNvSpPr>
            <p:nvPr/>
          </p:nvSpPr>
          <p:spPr bwMode="auto">
            <a:xfrm>
              <a:off x="5788025" y="3232150"/>
              <a:ext cx="4476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21%</a:t>
              </a:r>
            </a:p>
          </p:txBody>
        </p:sp>
        <p:sp>
          <p:nvSpPr>
            <p:cNvPr id="23" name="TextBox 30"/>
            <p:cNvSpPr>
              <a:spLocks noChangeArrowheads="1"/>
            </p:cNvSpPr>
            <p:nvPr/>
          </p:nvSpPr>
          <p:spPr bwMode="auto">
            <a:xfrm>
              <a:off x="2876550" y="5854700"/>
              <a:ext cx="488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-45%</a:t>
              </a:r>
            </a:p>
          </p:txBody>
        </p:sp>
        <p:sp>
          <p:nvSpPr>
            <p:cNvPr id="24" name="TextBox 31"/>
            <p:cNvSpPr>
              <a:spLocks noChangeArrowheads="1"/>
            </p:cNvSpPr>
            <p:nvPr/>
          </p:nvSpPr>
          <p:spPr bwMode="auto">
            <a:xfrm>
              <a:off x="3276600" y="4979988"/>
              <a:ext cx="4889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-23%</a:t>
              </a:r>
            </a:p>
          </p:txBody>
        </p:sp>
        <p:sp>
          <p:nvSpPr>
            <p:cNvPr id="25" name="TextBox 32"/>
            <p:cNvSpPr>
              <a:spLocks noChangeArrowheads="1"/>
            </p:cNvSpPr>
            <p:nvPr/>
          </p:nvSpPr>
          <p:spPr bwMode="auto">
            <a:xfrm>
              <a:off x="4933950" y="4632325"/>
              <a:ext cx="488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-12%</a:t>
              </a:r>
            </a:p>
          </p:txBody>
        </p:sp>
        <p:sp>
          <p:nvSpPr>
            <p:cNvPr id="26" name="TextBox 33"/>
            <p:cNvSpPr>
              <a:spLocks noChangeArrowheads="1"/>
            </p:cNvSpPr>
            <p:nvPr/>
          </p:nvSpPr>
          <p:spPr bwMode="auto">
            <a:xfrm>
              <a:off x="5334000" y="4513263"/>
              <a:ext cx="4889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b="1">
                  <a:solidFill>
                    <a:schemeClr val="bg1"/>
                  </a:solidFill>
                  <a:latin typeface="Open Sans" panose="020B0606030504020204" pitchFamily="34" charset="0"/>
                  <a:sym typeface="Open Sans" panose="020B0606030504020204" pitchFamily="34" charset="0"/>
                </a:rPr>
                <a:t>-05%</a:t>
              </a:r>
            </a:p>
          </p:txBody>
        </p:sp>
      </p:grpSp>
      <p:sp>
        <p:nvSpPr>
          <p:cNvPr id="31" name="TextBox 8"/>
          <p:cNvSpPr>
            <a:spLocks noChangeArrowheads="1"/>
          </p:cNvSpPr>
          <p:nvPr/>
        </p:nvSpPr>
        <p:spPr bwMode="auto">
          <a:xfrm>
            <a:off x="7064376" y="2454276"/>
            <a:ext cx="4376737"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mj-ea"/>
                <a:ea typeface="+mj-ea"/>
                <a:sym typeface="Open Sans" panose="020B0606030504020204" pitchFamily="34" charset="0"/>
              </a:rPr>
              <a:t>输入你的标题</a:t>
            </a:r>
            <a:endParaRPr lang="en-US" altLang="zh-CN" sz="1800" dirty="0" smtClean="0">
              <a:solidFill>
                <a:schemeClr val="bg1"/>
              </a:solidFill>
              <a:latin typeface="+mj-ea"/>
              <a:ea typeface="+mj-ea"/>
              <a:sym typeface="Open Sans" panose="020B0606030504020204" pitchFamily="34" charset="0"/>
            </a:endParaRPr>
          </a:p>
          <a:p>
            <a:pPr algn="just" eaLnBrk="1" hangingPunct="1">
              <a:lnSpc>
                <a:spcPct val="100000"/>
              </a:lnSpc>
              <a:spcBef>
                <a:spcPct val="0"/>
              </a:spcBef>
              <a:buFont typeface="Arial" panose="020B0604020202020204" pitchFamily="34" charset="0"/>
              <a:buNone/>
            </a:pPr>
            <a:r>
              <a:rPr lang="en-US" altLang="zh-CN" sz="1400" dirty="0" smtClean="0">
                <a:solidFill>
                  <a:schemeClr val="bg1"/>
                </a:solidFill>
                <a:latin typeface="Open Sans" panose="020B0606030504020204" pitchFamily="34" charset="0"/>
                <a:sym typeface="Open Sans" panose="020B0606030504020204" pitchFamily="34" charset="0"/>
              </a:rPr>
              <a:t>This </a:t>
            </a:r>
            <a:r>
              <a:rPr lang="en-US" altLang="zh-CN" sz="1400" dirty="0">
                <a:solidFill>
                  <a:schemeClr val="bg1"/>
                </a:solidFill>
                <a:latin typeface="Open Sans" panose="020B0606030504020204" pitchFamily="34" charset="0"/>
                <a:sym typeface="Open Sans" panose="020B0606030504020204" pitchFamily="34" charset="0"/>
              </a:rPr>
              <a:t>is how we have creative</a:t>
            </a:r>
            <a:endParaRPr lang="zh-CN" altLang="en-US" sz="1400" dirty="0">
              <a:solidFill>
                <a:schemeClr val="bg1"/>
              </a:solidFill>
              <a:latin typeface="Open Sans" panose="020B0606030504020204" pitchFamily="34" charset="0"/>
              <a:sym typeface="Open Sans" panose="020B0606030504020204" pitchFamily="34" charset="0"/>
            </a:endParaRPr>
          </a:p>
          <a:p>
            <a:pPr algn="just" eaLnBrk="1" hangingPunct="1">
              <a:lnSpc>
                <a:spcPct val="100000"/>
              </a:lnSpc>
              <a:spcBef>
                <a:spcPct val="0"/>
              </a:spcBef>
              <a:buFont typeface="Arial" panose="020B0604020202020204" pitchFamily="34" charset="0"/>
              <a:buNone/>
            </a:pPr>
            <a:endParaRPr lang="zh-CN" altLang="en-US" sz="1000" dirty="0">
              <a:solidFill>
                <a:schemeClr val="bg1"/>
              </a:solidFill>
              <a:latin typeface="Open Sans" panose="020B0606030504020204" pitchFamily="34" charset="0"/>
              <a:sym typeface="Open Sans" panose="020B0606030504020204" pitchFamily="34" charset="0"/>
            </a:endParaRPr>
          </a:p>
          <a:p>
            <a:pPr algn="just" eaLnBrk="1" hangingPunct="1">
              <a:lnSpc>
                <a:spcPct val="100000"/>
              </a:lnSpc>
              <a:spcBef>
                <a:spcPct val="0"/>
              </a:spcBef>
              <a:buFont typeface="Arial" panose="020B0604020202020204" pitchFamily="34" charset="0"/>
              <a:buNone/>
            </a:pPr>
            <a:r>
              <a:rPr lang="en-US" altLang="zh-CN" sz="1000" dirty="0">
                <a:solidFill>
                  <a:schemeClr val="bg1"/>
                </a:solidFill>
                <a:latin typeface="Open Sans" panose="020B0606030504020204" pitchFamily="34" charset="0"/>
                <a:sym typeface="Open Sans" panose="020B0606030504020204" pitchFamily="34" charset="0"/>
              </a:rPr>
              <a:t>Lid </a:t>
            </a:r>
            <a:r>
              <a:rPr lang="en-US" altLang="zh-CN" sz="1000" dirty="0" err="1">
                <a:solidFill>
                  <a:schemeClr val="bg1"/>
                </a:solidFill>
                <a:latin typeface="Open Sans" panose="020B0606030504020204" pitchFamily="34" charset="0"/>
                <a:sym typeface="Open Sans" panose="020B0606030504020204" pitchFamily="34" charset="0"/>
              </a:rPr>
              <a:t>est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laborum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rumes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untras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Etharums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ser</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quidem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rerum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facilis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dolores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nemis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omnis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vitaes</a:t>
            </a:r>
            <a:r>
              <a:rPr lang="en-US" altLang="zh-CN" sz="1000" dirty="0">
                <a:solidFill>
                  <a:schemeClr val="bg1"/>
                </a:solidFill>
                <a:latin typeface="Open Sans" panose="020B0606030504020204" pitchFamily="34" charset="0"/>
                <a:sym typeface="Open Sans" panose="020B0606030504020204" pitchFamily="34" charset="0"/>
              </a:rPr>
              <a:t> nemo minima </a:t>
            </a:r>
            <a:r>
              <a:rPr lang="en-US" altLang="zh-CN" sz="1000" dirty="0" err="1">
                <a:solidFill>
                  <a:schemeClr val="bg1"/>
                </a:solidFill>
                <a:latin typeface="Open Sans" panose="020B0606030504020204" pitchFamily="34" charset="0"/>
                <a:sym typeface="Open Sans" panose="020B0606030504020204" pitchFamily="34" charset="0"/>
              </a:rPr>
              <a:t>rerums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unsers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sadips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amets</a:t>
            </a:r>
            <a:r>
              <a:rPr lang="en-US" altLang="zh-CN" sz="1000" dirty="0">
                <a:solidFill>
                  <a:schemeClr val="bg1"/>
                </a:solidFill>
                <a:latin typeface="Open Sans" panose="020B0606030504020204" pitchFamily="34" charset="0"/>
                <a:sym typeface="Open Sans" panose="020B0606030504020204" pitchFamily="34" charset="0"/>
              </a:rPr>
              <a:t>.. </a:t>
            </a:r>
          </a:p>
          <a:p>
            <a:pPr algn="just" eaLnBrk="1" hangingPunct="1">
              <a:lnSpc>
                <a:spcPct val="100000"/>
              </a:lnSpc>
              <a:spcBef>
                <a:spcPct val="0"/>
              </a:spcBef>
              <a:buFont typeface="Arial" panose="020B0604020202020204" pitchFamily="34" charset="0"/>
              <a:buNone/>
            </a:pPr>
            <a:endParaRPr lang="zh-CN" altLang="en-US" sz="1000" dirty="0">
              <a:solidFill>
                <a:schemeClr val="bg1"/>
              </a:solidFill>
              <a:latin typeface="Open Sans" panose="020B0606030504020204" pitchFamily="34" charset="0"/>
              <a:sym typeface="Open Sans" panose="020B0606030504020204" pitchFamily="34" charset="0"/>
            </a:endParaRPr>
          </a:p>
          <a:p>
            <a:pPr algn="just" eaLnBrk="1" hangingPunct="1">
              <a:lnSpc>
                <a:spcPct val="100000"/>
              </a:lnSpc>
              <a:spcBef>
                <a:spcPct val="0"/>
              </a:spcBef>
              <a:buFont typeface="Arial" panose="020B0604020202020204" pitchFamily="34" charset="0"/>
              <a:buNone/>
            </a:pPr>
            <a:r>
              <a:rPr lang="en-US" altLang="zh-CN" sz="1000" dirty="0" err="1">
                <a:solidFill>
                  <a:schemeClr val="bg1"/>
                </a:solidFill>
                <a:latin typeface="Open Sans" panose="020B0606030504020204" pitchFamily="34" charset="0"/>
                <a:sym typeface="Open Sans" panose="020B0606030504020204" pitchFamily="34" charset="0"/>
              </a:rPr>
              <a:t>Sed</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perspiciatis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unde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omnis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iste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natus</a:t>
            </a:r>
            <a:r>
              <a:rPr lang="en-US" altLang="zh-CN" sz="1000" dirty="0">
                <a:solidFill>
                  <a:schemeClr val="bg1"/>
                </a:solidFill>
                <a:latin typeface="Open Sans" panose="020B0606030504020204" pitchFamily="34" charset="0"/>
                <a:sym typeface="Open Sans" panose="020B0606030504020204" pitchFamily="34" charset="0"/>
              </a:rPr>
              <a:t> error sit </a:t>
            </a:r>
            <a:r>
              <a:rPr lang="en-US" altLang="zh-CN" sz="1000" dirty="0" err="1">
                <a:solidFill>
                  <a:schemeClr val="bg1"/>
                </a:solidFill>
                <a:latin typeface="Open Sans" panose="020B0606030504020204" pitchFamily="34" charset="0"/>
                <a:sym typeface="Open Sans" panose="020B0606030504020204" pitchFamily="34" charset="0"/>
              </a:rPr>
              <a:t>voluptatem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accusantium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doloremque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laudantium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totam</a:t>
            </a:r>
            <a:r>
              <a:rPr lang="en-US" altLang="zh-CN" sz="1000" dirty="0">
                <a:solidFill>
                  <a:schemeClr val="bg1"/>
                </a:solidFill>
                <a:latin typeface="Open Sans" panose="020B0606030504020204" pitchFamily="34" charset="0"/>
                <a:sym typeface="Open Sans" panose="020B0606030504020204" pitchFamily="34" charset="0"/>
              </a:rPr>
              <a:t> rem </a:t>
            </a:r>
            <a:r>
              <a:rPr lang="en-US" altLang="zh-CN" sz="1000" dirty="0" err="1">
                <a:solidFill>
                  <a:schemeClr val="bg1"/>
                </a:solidFill>
                <a:latin typeface="Open Sans" panose="020B0606030504020204" pitchFamily="34" charset="0"/>
                <a:sym typeface="Open Sans" panose="020B0606030504020204" pitchFamily="34" charset="0"/>
              </a:rPr>
              <a:t>aperiam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eaque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ipsa</a:t>
            </a:r>
            <a:r>
              <a:rPr lang="en-US" altLang="zh-CN" sz="1000" dirty="0">
                <a:solidFill>
                  <a:schemeClr val="bg1"/>
                </a:solidFill>
                <a:latin typeface="Open Sans" panose="020B0606030504020204" pitchFamily="34" charset="0"/>
                <a:sym typeface="Open Sans" panose="020B0606030504020204" pitchFamily="34" charset="0"/>
              </a:rPr>
              <a:t> quae ab </a:t>
            </a:r>
            <a:r>
              <a:rPr lang="en-US" altLang="zh-CN" sz="1000" dirty="0" err="1">
                <a:solidFill>
                  <a:schemeClr val="bg1"/>
                </a:solidFill>
                <a:latin typeface="Open Sans" panose="020B0606030504020204" pitchFamily="34" charset="0"/>
                <a:sym typeface="Open Sans" panose="020B0606030504020204" pitchFamily="34" charset="0"/>
              </a:rPr>
              <a:t>illo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inventore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veritatis</a:t>
            </a:r>
            <a:r>
              <a:rPr lang="en-US" altLang="zh-CN" sz="1000" dirty="0">
                <a:solidFill>
                  <a:schemeClr val="bg1"/>
                </a:solidFill>
                <a:latin typeface="Open Sans" panose="020B0606030504020204" pitchFamily="34" charset="0"/>
                <a:sym typeface="Open Sans" panose="020B0606030504020204" pitchFamily="34" charset="0"/>
              </a:rPr>
              <a:t> et quasi </a:t>
            </a:r>
            <a:r>
              <a:rPr lang="en-US" altLang="zh-CN" sz="1000" dirty="0" err="1">
                <a:solidFill>
                  <a:schemeClr val="bg1"/>
                </a:solidFill>
                <a:latin typeface="Open Sans" panose="020B0606030504020204" pitchFamily="34" charset="0"/>
                <a:sym typeface="Open Sans" panose="020B0606030504020204" pitchFamily="34" charset="0"/>
              </a:rPr>
              <a:t>architecto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beatae</a:t>
            </a:r>
            <a:r>
              <a:rPr lang="en-US" altLang="zh-CN" sz="1000" dirty="0">
                <a:solidFill>
                  <a:schemeClr val="bg1"/>
                </a:solidFill>
                <a:latin typeface="Open Sans" panose="020B0606030504020204" pitchFamily="34" charset="0"/>
                <a:sym typeface="Open Sans" panose="020B0606030504020204" pitchFamily="34" charset="0"/>
              </a:rPr>
              <a:t> vitae dicta </a:t>
            </a:r>
            <a:r>
              <a:rPr lang="en-US" altLang="zh-CN" sz="1000" dirty="0" err="1">
                <a:solidFill>
                  <a:schemeClr val="bg1"/>
                </a:solidFill>
                <a:latin typeface="Open Sans" panose="020B0606030504020204" pitchFamily="34" charset="0"/>
                <a:sym typeface="Open Sans" panose="020B0606030504020204" pitchFamily="34" charset="0"/>
              </a:rPr>
              <a:t>sunt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explicabo</a:t>
            </a:r>
            <a:r>
              <a:rPr lang="en-US" altLang="zh-CN" sz="1000" dirty="0">
                <a:solidFill>
                  <a:schemeClr val="bg1"/>
                </a:solidFill>
                <a:latin typeface="Open Sans" panose="020B0606030504020204" pitchFamily="34" charset="0"/>
                <a:sym typeface="Open Sans" panose="020B0606030504020204" pitchFamily="34" charset="0"/>
              </a:rPr>
              <a:t>. </a:t>
            </a:r>
          </a:p>
        </p:txBody>
      </p:sp>
    </p:spTree>
    <p:extLst>
      <p:ext uri="{BB962C8B-B14F-4D97-AF65-F5344CB8AC3E}">
        <p14:creationId xmlns:p14="http://schemas.microsoft.com/office/powerpoint/2010/main" val="2932366687"/>
      </p:ext>
    </p:extLst>
  </p:cSld>
  <p:clrMapOvr>
    <a:masterClrMapping/>
  </p:clrMapOvr>
  <p:transition spd="med" advTm="4500">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1808526439"/>
              </p:ext>
            </p:extLst>
          </p:nvPr>
        </p:nvGraphicFramePr>
        <p:xfrm>
          <a:off x="697191" y="1506082"/>
          <a:ext cx="2321169" cy="1939387"/>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1484459" y="2186900"/>
            <a:ext cx="746632" cy="577750"/>
            <a:chOff x="7261225" y="582613"/>
            <a:chExt cx="533401" cy="412750"/>
          </a:xfrm>
          <a:solidFill>
            <a:schemeClr val="bg1"/>
          </a:solidFill>
        </p:grpSpPr>
        <p:sp>
          <p:nvSpPr>
            <p:cNvPr id="5" name="Freeform 34"/>
            <p:cNvSpPr>
              <a:spLocks noEditPoints="1"/>
            </p:cNvSpPr>
            <p:nvPr/>
          </p:nvSpPr>
          <p:spPr bwMode="auto">
            <a:xfrm>
              <a:off x="7261225" y="628650"/>
              <a:ext cx="460375" cy="366713"/>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sp>
          <p:nvSpPr>
            <p:cNvPr id="6" name="Freeform 35"/>
            <p:cNvSpPr>
              <a:spLocks noEditPoints="1"/>
            </p:cNvSpPr>
            <p:nvPr/>
          </p:nvSpPr>
          <p:spPr bwMode="auto">
            <a:xfrm>
              <a:off x="7364413" y="790575"/>
              <a:ext cx="179388" cy="1619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 name="Freeform 36"/>
            <p:cNvSpPr>
              <a:spLocks/>
            </p:cNvSpPr>
            <p:nvPr/>
          </p:nvSpPr>
          <p:spPr bwMode="auto">
            <a:xfrm>
              <a:off x="7605713" y="644525"/>
              <a:ext cx="96838" cy="1047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 name="Freeform 37"/>
            <p:cNvSpPr>
              <a:spLocks/>
            </p:cNvSpPr>
            <p:nvPr/>
          </p:nvSpPr>
          <p:spPr bwMode="auto">
            <a:xfrm>
              <a:off x="7586663" y="582613"/>
              <a:ext cx="207963" cy="1936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aphicFrame>
        <p:nvGraphicFramePr>
          <p:cNvPr id="10" name="图表 9"/>
          <p:cNvGraphicFramePr/>
          <p:nvPr>
            <p:extLst>
              <p:ext uri="{D42A27DB-BD31-4B8C-83A1-F6EECF244321}">
                <p14:modId xmlns:p14="http://schemas.microsoft.com/office/powerpoint/2010/main" val="1761583147"/>
              </p:ext>
            </p:extLst>
          </p:nvPr>
        </p:nvGraphicFramePr>
        <p:xfrm>
          <a:off x="9173640" y="1506082"/>
          <a:ext cx="2321169" cy="1939387"/>
        </p:xfrm>
        <a:graphic>
          <a:graphicData uri="http://schemas.openxmlformats.org/drawingml/2006/chart">
            <c:chart xmlns:c="http://schemas.openxmlformats.org/drawingml/2006/chart" xmlns:r="http://schemas.openxmlformats.org/officeDocument/2006/relationships" r:id="rId4"/>
          </a:graphicData>
        </a:graphic>
      </p:graphicFrame>
      <p:sp>
        <p:nvSpPr>
          <p:cNvPr id="11" name="Freeform 41"/>
          <p:cNvSpPr>
            <a:spLocks/>
          </p:cNvSpPr>
          <p:nvPr/>
        </p:nvSpPr>
        <p:spPr bwMode="auto">
          <a:xfrm>
            <a:off x="10059848" y="2190061"/>
            <a:ext cx="548752" cy="571428"/>
          </a:xfrm>
          <a:custGeom>
            <a:avLst/>
            <a:gdLst>
              <a:gd name="T0" fmla="*/ 33 w 242"/>
              <a:gd name="T1" fmla="*/ 106 h 252"/>
              <a:gd name="T2" fmla="*/ 38 w 242"/>
              <a:gd name="T3" fmla="*/ 92 h 252"/>
              <a:gd name="T4" fmla="*/ 43 w 242"/>
              <a:gd name="T5" fmla="*/ 80 h 252"/>
              <a:gd name="T6" fmla="*/ 45 w 242"/>
              <a:gd name="T7" fmla="*/ 65 h 252"/>
              <a:gd name="T8" fmla="*/ 52 w 242"/>
              <a:gd name="T9" fmla="*/ 46 h 252"/>
              <a:gd name="T10" fmla="*/ 62 w 242"/>
              <a:gd name="T11" fmla="*/ 29 h 252"/>
              <a:gd name="T12" fmla="*/ 81 w 242"/>
              <a:gd name="T13" fmla="*/ 14 h 252"/>
              <a:gd name="T14" fmla="*/ 102 w 242"/>
              <a:gd name="T15" fmla="*/ 4 h 252"/>
              <a:gd name="T16" fmla="*/ 126 w 242"/>
              <a:gd name="T17" fmla="*/ 0 h 252"/>
              <a:gd name="T18" fmla="*/ 152 w 242"/>
              <a:gd name="T19" fmla="*/ 4 h 252"/>
              <a:gd name="T20" fmla="*/ 178 w 242"/>
              <a:gd name="T21" fmla="*/ 14 h 252"/>
              <a:gd name="T22" fmla="*/ 192 w 242"/>
              <a:gd name="T23" fmla="*/ 26 h 252"/>
              <a:gd name="T24" fmla="*/ 204 w 242"/>
              <a:gd name="T25" fmla="*/ 43 h 252"/>
              <a:gd name="T26" fmla="*/ 211 w 242"/>
              <a:gd name="T27" fmla="*/ 63 h 252"/>
              <a:gd name="T28" fmla="*/ 213 w 242"/>
              <a:gd name="T29" fmla="*/ 82 h 252"/>
              <a:gd name="T30" fmla="*/ 221 w 242"/>
              <a:gd name="T31" fmla="*/ 97 h 252"/>
              <a:gd name="T32" fmla="*/ 221 w 242"/>
              <a:gd name="T33" fmla="*/ 106 h 252"/>
              <a:gd name="T34" fmla="*/ 223 w 242"/>
              <a:gd name="T35" fmla="*/ 121 h 252"/>
              <a:gd name="T36" fmla="*/ 235 w 242"/>
              <a:gd name="T37" fmla="*/ 143 h 252"/>
              <a:gd name="T38" fmla="*/ 242 w 242"/>
              <a:gd name="T39" fmla="*/ 162 h 252"/>
              <a:gd name="T40" fmla="*/ 242 w 242"/>
              <a:gd name="T41" fmla="*/ 182 h 252"/>
              <a:gd name="T42" fmla="*/ 237 w 242"/>
              <a:gd name="T43" fmla="*/ 194 h 252"/>
              <a:gd name="T44" fmla="*/ 232 w 242"/>
              <a:gd name="T45" fmla="*/ 199 h 252"/>
              <a:gd name="T46" fmla="*/ 228 w 242"/>
              <a:gd name="T47" fmla="*/ 194 h 252"/>
              <a:gd name="T48" fmla="*/ 218 w 242"/>
              <a:gd name="T49" fmla="*/ 179 h 252"/>
              <a:gd name="T50" fmla="*/ 213 w 242"/>
              <a:gd name="T51" fmla="*/ 189 h 252"/>
              <a:gd name="T52" fmla="*/ 202 w 242"/>
              <a:gd name="T53" fmla="*/ 208 h 252"/>
              <a:gd name="T54" fmla="*/ 213 w 242"/>
              <a:gd name="T55" fmla="*/ 220 h 252"/>
              <a:gd name="T56" fmla="*/ 221 w 242"/>
              <a:gd name="T57" fmla="*/ 228 h 252"/>
              <a:gd name="T58" fmla="*/ 221 w 242"/>
              <a:gd name="T59" fmla="*/ 235 h 252"/>
              <a:gd name="T60" fmla="*/ 216 w 242"/>
              <a:gd name="T61" fmla="*/ 242 h 252"/>
              <a:gd name="T62" fmla="*/ 202 w 242"/>
              <a:gd name="T63" fmla="*/ 250 h 252"/>
              <a:gd name="T64" fmla="*/ 178 w 242"/>
              <a:gd name="T65" fmla="*/ 252 h 252"/>
              <a:gd name="T66" fmla="*/ 152 w 242"/>
              <a:gd name="T67" fmla="*/ 247 h 252"/>
              <a:gd name="T68" fmla="*/ 133 w 242"/>
              <a:gd name="T69" fmla="*/ 242 h 252"/>
              <a:gd name="T70" fmla="*/ 119 w 242"/>
              <a:gd name="T71" fmla="*/ 242 h 252"/>
              <a:gd name="T72" fmla="*/ 102 w 242"/>
              <a:gd name="T73" fmla="*/ 252 h 252"/>
              <a:gd name="T74" fmla="*/ 83 w 242"/>
              <a:gd name="T75" fmla="*/ 252 h 252"/>
              <a:gd name="T76" fmla="*/ 52 w 242"/>
              <a:gd name="T77" fmla="*/ 252 h 252"/>
              <a:gd name="T78" fmla="*/ 36 w 242"/>
              <a:gd name="T79" fmla="*/ 245 h 252"/>
              <a:gd name="T80" fmla="*/ 31 w 242"/>
              <a:gd name="T81" fmla="*/ 237 h 252"/>
              <a:gd name="T82" fmla="*/ 31 w 242"/>
              <a:gd name="T83" fmla="*/ 230 h 252"/>
              <a:gd name="T84" fmla="*/ 31 w 242"/>
              <a:gd name="T85" fmla="*/ 223 h 252"/>
              <a:gd name="T86" fmla="*/ 38 w 242"/>
              <a:gd name="T87" fmla="*/ 218 h 252"/>
              <a:gd name="T88" fmla="*/ 50 w 242"/>
              <a:gd name="T89" fmla="*/ 216 h 252"/>
              <a:gd name="T90" fmla="*/ 48 w 242"/>
              <a:gd name="T91" fmla="*/ 211 h 252"/>
              <a:gd name="T92" fmla="*/ 33 w 242"/>
              <a:gd name="T93" fmla="*/ 196 h 252"/>
              <a:gd name="T94" fmla="*/ 26 w 242"/>
              <a:gd name="T95" fmla="*/ 179 h 252"/>
              <a:gd name="T96" fmla="*/ 24 w 242"/>
              <a:gd name="T97" fmla="*/ 177 h 252"/>
              <a:gd name="T98" fmla="*/ 22 w 242"/>
              <a:gd name="T99" fmla="*/ 184 h 252"/>
              <a:gd name="T100" fmla="*/ 10 w 242"/>
              <a:gd name="T101" fmla="*/ 194 h 252"/>
              <a:gd name="T102" fmla="*/ 5 w 242"/>
              <a:gd name="T103" fmla="*/ 194 h 252"/>
              <a:gd name="T104" fmla="*/ 0 w 242"/>
              <a:gd name="T105" fmla="*/ 184 h 252"/>
              <a:gd name="T106" fmla="*/ 3 w 242"/>
              <a:gd name="T107" fmla="*/ 162 h 252"/>
              <a:gd name="T108" fmla="*/ 10 w 242"/>
              <a:gd name="T109" fmla="*/ 143 h 252"/>
              <a:gd name="T110" fmla="*/ 24 w 242"/>
              <a:gd name="T111" fmla="*/ 126 h 252"/>
              <a:gd name="T112" fmla="*/ 36 w 242"/>
              <a:gd name="T113" fmla="*/ 1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 h="252">
                <a:moveTo>
                  <a:pt x="36" y="114"/>
                </a:moveTo>
                <a:lnTo>
                  <a:pt x="36" y="114"/>
                </a:lnTo>
                <a:lnTo>
                  <a:pt x="33" y="111"/>
                </a:lnTo>
                <a:lnTo>
                  <a:pt x="33" y="109"/>
                </a:lnTo>
                <a:lnTo>
                  <a:pt x="33" y="109"/>
                </a:lnTo>
                <a:lnTo>
                  <a:pt x="33" y="106"/>
                </a:lnTo>
                <a:lnTo>
                  <a:pt x="33" y="106"/>
                </a:lnTo>
                <a:lnTo>
                  <a:pt x="33" y="104"/>
                </a:lnTo>
                <a:lnTo>
                  <a:pt x="36" y="102"/>
                </a:lnTo>
                <a:lnTo>
                  <a:pt x="36" y="99"/>
                </a:lnTo>
                <a:lnTo>
                  <a:pt x="36" y="97"/>
                </a:lnTo>
                <a:lnTo>
                  <a:pt x="38" y="97"/>
                </a:lnTo>
                <a:lnTo>
                  <a:pt x="38" y="94"/>
                </a:lnTo>
                <a:lnTo>
                  <a:pt x="38" y="92"/>
                </a:lnTo>
                <a:lnTo>
                  <a:pt x="38" y="89"/>
                </a:lnTo>
                <a:lnTo>
                  <a:pt x="41" y="89"/>
                </a:lnTo>
                <a:lnTo>
                  <a:pt x="41" y="87"/>
                </a:lnTo>
                <a:lnTo>
                  <a:pt x="41" y="85"/>
                </a:lnTo>
                <a:lnTo>
                  <a:pt x="41" y="82"/>
                </a:lnTo>
                <a:lnTo>
                  <a:pt x="41" y="82"/>
                </a:lnTo>
                <a:lnTo>
                  <a:pt x="43" y="80"/>
                </a:lnTo>
                <a:lnTo>
                  <a:pt x="43" y="80"/>
                </a:lnTo>
                <a:lnTo>
                  <a:pt x="43" y="77"/>
                </a:lnTo>
                <a:lnTo>
                  <a:pt x="43" y="77"/>
                </a:lnTo>
                <a:lnTo>
                  <a:pt x="43" y="75"/>
                </a:lnTo>
                <a:lnTo>
                  <a:pt x="43" y="72"/>
                </a:lnTo>
                <a:lnTo>
                  <a:pt x="43" y="68"/>
                </a:lnTo>
                <a:lnTo>
                  <a:pt x="45" y="65"/>
                </a:lnTo>
                <a:lnTo>
                  <a:pt x="45" y="60"/>
                </a:lnTo>
                <a:lnTo>
                  <a:pt x="48" y="58"/>
                </a:lnTo>
                <a:lnTo>
                  <a:pt x="48" y="55"/>
                </a:lnTo>
                <a:lnTo>
                  <a:pt x="48" y="53"/>
                </a:lnTo>
                <a:lnTo>
                  <a:pt x="50" y="51"/>
                </a:lnTo>
                <a:lnTo>
                  <a:pt x="50" y="48"/>
                </a:lnTo>
                <a:lnTo>
                  <a:pt x="52" y="46"/>
                </a:lnTo>
                <a:lnTo>
                  <a:pt x="52" y="43"/>
                </a:lnTo>
                <a:lnTo>
                  <a:pt x="55" y="41"/>
                </a:lnTo>
                <a:lnTo>
                  <a:pt x="55" y="38"/>
                </a:lnTo>
                <a:lnTo>
                  <a:pt x="57" y="38"/>
                </a:lnTo>
                <a:lnTo>
                  <a:pt x="59" y="36"/>
                </a:lnTo>
                <a:lnTo>
                  <a:pt x="59" y="34"/>
                </a:lnTo>
                <a:lnTo>
                  <a:pt x="62" y="29"/>
                </a:lnTo>
                <a:lnTo>
                  <a:pt x="64" y="26"/>
                </a:lnTo>
                <a:lnTo>
                  <a:pt x="67" y="24"/>
                </a:lnTo>
                <a:lnTo>
                  <a:pt x="69" y="21"/>
                </a:lnTo>
                <a:lnTo>
                  <a:pt x="74" y="19"/>
                </a:lnTo>
                <a:lnTo>
                  <a:pt x="76" y="17"/>
                </a:lnTo>
                <a:lnTo>
                  <a:pt x="78" y="14"/>
                </a:lnTo>
                <a:lnTo>
                  <a:pt x="81" y="14"/>
                </a:lnTo>
                <a:lnTo>
                  <a:pt x="83" y="12"/>
                </a:lnTo>
                <a:lnTo>
                  <a:pt x="86" y="9"/>
                </a:lnTo>
                <a:lnTo>
                  <a:pt x="88" y="9"/>
                </a:lnTo>
                <a:lnTo>
                  <a:pt x="93" y="7"/>
                </a:lnTo>
                <a:lnTo>
                  <a:pt x="95" y="7"/>
                </a:lnTo>
                <a:lnTo>
                  <a:pt x="97" y="4"/>
                </a:lnTo>
                <a:lnTo>
                  <a:pt x="102" y="4"/>
                </a:lnTo>
                <a:lnTo>
                  <a:pt x="104" y="2"/>
                </a:lnTo>
                <a:lnTo>
                  <a:pt x="109" y="2"/>
                </a:lnTo>
                <a:lnTo>
                  <a:pt x="112" y="2"/>
                </a:lnTo>
                <a:lnTo>
                  <a:pt x="116" y="2"/>
                </a:lnTo>
                <a:lnTo>
                  <a:pt x="119" y="0"/>
                </a:lnTo>
                <a:lnTo>
                  <a:pt x="123" y="0"/>
                </a:lnTo>
                <a:lnTo>
                  <a:pt x="126" y="0"/>
                </a:lnTo>
                <a:lnTo>
                  <a:pt x="131" y="0"/>
                </a:lnTo>
                <a:lnTo>
                  <a:pt x="133" y="0"/>
                </a:lnTo>
                <a:lnTo>
                  <a:pt x="138" y="2"/>
                </a:lnTo>
                <a:lnTo>
                  <a:pt x="142" y="2"/>
                </a:lnTo>
                <a:lnTo>
                  <a:pt x="145" y="2"/>
                </a:lnTo>
                <a:lnTo>
                  <a:pt x="150" y="2"/>
                </a:lnTo>
                <a:lnTo>
                  <a:pt x="152" y="4"/>
                </a:lnTo>
                <a:lnTo>
                  <a:pt x="157" y="4"/>
                </a:lnTo>
                <a:lnTo>
                  <a:pt x="159" y="4"/>
                </a:lnTo>
                <a:lnTo>
                  <a:pt x="164" y="7"/>
                </a:lnTo>
                <a:lnTo>
                  <a:pt x="166" y="9"/>
                </a:lnTo>
                <a:lnTo>
                  <a:pt x="171" y="9"/>
                </a:lnTo>
                <a:lnTo>
                  <a:pt x="173" y="12"/>
                </a:lnTo>
                <a:lnTo>
                  <a:pt x="178" y="14"/>
                </a:lnTo>
                <a:lnTo>
                  <a:pt x="180" y="17"/>
                </a:lnTo>
                <a:lnTo>
                  <a:pt x="183" y="17"/>
                </a:lnTo>
                <a:lnTo>
                  <a:pt x="185" y="19"/>
                </a:lnTo>
                <a:lnTo>
                  <a:pt x="185" y="19"/>
                </a:lnTo>
                <a:lnTo>
                  <a:pt x="187" y="21"/>
                </a:lnTo>
                <a:lnTo>
                  <a:pt x="190" y="24"/>
                </a:lnTo>
                <a:lnTo>
                  <a:pt x="192" y="26"/>
                </a:lnTo>
                <a:lnTo>
                  <a:pt x="195" y="29"/>
                </a:lnTo>
                <a:lnTo>
                  <a:pt x="197" y="31"/>
                </a:lnTo>
                <a:lnTo>
                  <a:pt x="197" y="34"/>
                </a:lnTo>
                <a:lnTo>
                  <a:pt x="199" y="36"/>
                </a:lnTo>
                <a:lnTo>
                  <a:pt x="202" y="38"/>
                </a:lnTo>
                <a:lnTo>
                  <a:pt x="202" y="41"/>
                </a:lnTo>
                <a:lnTo>
                  <a:pt x="204" y="43"/>
                </a:lnTo>
                <a:lnTo>
                  <a:pt x="206" y="48"/>
                </a:lnTo>
                <a:lnTo>
                  <a:pt x="206" y="51"/>
                </a:lnTo>
                <a:lnTo>
                  <a:pt x="206" y="53"/>
                </a:lnTo>
                <a:lnTo>
                  <a:pt x="209" y="55"/>
                </a:lnTo>
                <a:lnTo>
                  <a:pt x="209" y="58"/>
                </a:lnTo>
                <a:lnTo>
                  <a:pt x="209" y="60"/>
                </a:lnTo>
                <a:lnTo>
                  <a:pt x="211" y="63"/>
                </a:lnTo>
                <a:lnTo>
                  <a:pt x="211" y="65"/>
                </a:lnTo>
                <a:lnTo>
                  <a:pt x="211" y="70"/>
                </a:lnTo>
                <a:lnTo>
                  <a:pt x="211" y="75"/>
                </a:lnTo>
                <a:lnTo>
                  <a:pt x="213" y="77"/>
                </a:lnTo>
                <a:lnTo>
                  <a:pt x="213" y="82"/>
                </a:lnTo>
                <a:lnTo>
                  <a:pt x="213" y="82"/>
                </a:lnTo>
                <a:lnTo>
                  <a:pt x="213" y="82"/>
                </a:lnTo>
                <a:lnTo>
                  <a:pt x="216" y="85"/>
                </a:lnTo>
                <a:lnTo>
                  <a:pt x="216" y="87"/>
                </a:lnTo>
                <a:lnTo>
                  <a:pt x="218" y="89"/>
                </a:lnTo>
                <a:lnTo>
                  <a:pt x="218" y="89"/>
                </a:lnTo>
                <a:lnTo>
                  <a:pt x="218" y="92"/>
                </a:lnTo>
                <a:lnTo>
                  <a:pt x="221" y="94"/>
                </a:lnTo>
                <a:lnTo>
                  <a:pt x="221" y="97"/>
                </a:lnTo>
                <a:lnTo>
                  <a:pt x="221" y="99"/>
                </a:lnTo>
                <a:lnTo>
                  <a:pt x="221" y="99"/>
                </a:lnTo>
                <a:lnTo>
                  <a:pt x="221" y="102"/>
                </a:lnTo>
                <a:lnTo>
                  <a:pt x="221" y="104"/>
                </a:lnTo>
                <a:lnTo>
                  <a:pt x="221" y="104"/>
                </a:lnTo>
                <a:lnTo>
                  <a:pt x="221" y="106"/>
                </a:lnTo>
                <a:lnTo>
                  <a:pt x="221" y="106"/>
                </a:lnTo>
                <a:lnTo>
                  <a:pt x="221" y="111"/>
                </a:lnTo>
                <a:lnTo>
                  <a:pt x="218" y="111"/>
                </a:lnTo>
                <a:lnTo>
                  <a:pt x="218" y="114"/>
                </a:lnTo>
                <a:lnTo>
                  <a:pt x="218" y="114"/>
                </a:lnTo>
                <a:lnTo>
                  <a:pt x="218" y="114"/>
                </a:lnTo>
                <a:lnTo>
                  <a:pt x="221" y="116"/>
                </a:lnTo>
                <a:lnTo>
                  <a:pt x="223" y="121"/>
                </a:lnTo>
                <a:lnTo>
                  <a:pt x="225" y="123"/>
                </a:lnTo>
                <a:lnTo>
                  <a:pt x="228" y="126"/>
                </a:lnTo>
                <a:lnTo>
                  <a:pt x="228" y="131"/>
                </a:lnTo>
                <a:lnTo>
                  <a:pt x="230" y="133"/>
                </a:lnTo>
                <a:lnTo>
                  <a:pt x="232" y="136"/>
                </a:lnTo>
                <a:lnTo>
                  <a:pt x="232" y="140"/>
                </a:lnTo>
                <a:lnTo>
                  <a:pt x="235" y="143"/>
                </a:lnTo>
                <a:lnTo>
                  <a:pt x="237" y="145"/>
                </a:lnTo>
                <a:lnTo>
                  <a:pt x="237" y="148"/>
                </a:lnTo>
                <a:lnTo>
                  <a:pt x="237" y="150"/>
                </a:lnTo>
                <a:lnTo>
                  <a:pt x="240" y="153"/>
                </a:lnTo>
                <a:lnTo>
                  <a:pt x="240" y="155"/>
                </a:lnTo>
                <a:lnTo>
                  <a:pt x="240" y="157"/>
                </a:lnTo>
                <a:lnTo>
                  <a:pt x="242" y="162"/>
                </a:lnTo>
                <a:lnTo>
                  <a:pt x="242" y="167"/>
                </a:lnTo>
                <a:lnTo>
                  <a:pt x="242" y="172"/>
                </a:lnTo>
                <a:lnTo>
                  <a:pt x="242" y="174"/>
                </a:lnTo>
                <a:lnTo>
                  <a:pt x="242" y="174"/>
                </a:lnTo>
                <a:lnTo>
                  <a:pt x="242" y="177"/>
                </a:lnTo>
                <a:lnTo>
                  <a:pt x="242" y="179"/>
                </a:lnTo>
                <a:lnTo>
                  <a:pt x="242" y="182"/>
                </a:lnTo>
                <a:lnTo>
                  <a:pt x="240" y="187"/>
                </a:lnTo>
                <a:lnTo>
                  <a:pt x="240" y="189"/>
                </a:lnTo>
                <a:lnTo>
                  <a:pt x="240" y="189"/>
                </a:lnTo>
                <a:lnTo>
                  <a:pt x="240" y="191"/>
                </a:lnTo>
                <a:lnTo>
                  <a:pt x="237" y="191"/>
                </a:lnTo>
                <a:lnTo>
                  <a:pt x="237" y="194"/>
                </a:lnTo>
                <a:lnTo>
                  <a:pt x="237" y="194"/>
                </a:lnTo>
                <a:lnTo>
                  <a:pt x="237" y="194"/>
                </a:lnTo>
                <a:lnTo>
                  <a:pt x="235" y="196"/>
                </a:lnTo>
                <a:lnTo>
                  <a:pt x="235" y="196"/>
                </a:lnTo>
                <a:lnTo>
                  <a:pt x="235" y="196"/>
                </a:lnTo>
                <a:lnTo>
                  <a:pt x="232" y="196"/>
                </a:lnTo>
                <a:lnTo>
                  <a:pt x="232" y="199"/>
                </a:lnTo>
                <a:lnTo>
                  <a:pt x="232" y="199"/>
                </a:lnTo>
                <a:lnTo>
                  <a:pt x="232" y="199"/>
                </a:lnTo>
                <a:lnTo>
                  <a:pt x="230" y="196"/>
                </a:lnTo>
                <a:lnTo>
                  <a:pt x="230" y="196"/>
                </a:lnTo>
                <a:lnTo>
                  <a:pt x="228" y="196"/>
                </a:lnTo>
                <a:lnTo>
                  <a:pt x="228" y="196"/>
                </a:lnTo>
                <a:lnTo>
                  <a:pt x="228" y="196"/>
                </a:lnTo>
                <a:lnTo>
                  <a:pt x="228" y="194"/>
                </a:lnTo>
                <a:lnTo>
                  <a:pt x="225" y="194"/>
                </a:lnTo>
                <a:lnTo>
                  <a:pt x="225" y="191"/>
                </a:lnTo>
                <a:lnTo>
                  <a:pt x="223" y="189"/>
                </a:lnTo>
                <a:lnTo>
                  <a:pt x="223" y="189"/>
                </a:lnTo>
                <a:lnTo>
                  <a:pt x="221" y="187"/>
                </a:lnTo>
                <a:lnTo>
                  <a:pt x="221" y="184"/>
                </a:lnTo>
                <a:lnTo>
                  <a:pt x="218" y="179"/>
                </a:lnTo>
                <a:lnTo>
                  <a:pt x="218" y="179"/>
                </a:lnTo>
                <a:lnTo>
                  <a:pt x="218" y="179"/>
                </a:lnTo>
                <a:lnTo>
                  <a:pt x="218" y="182"/>
                </a:lnTo>
                <a:lnTo>
                  <a:pt x="218" y="182"/>
                </a:lnTo>
                <a:lnTo>
                  <a:pt x="216" y="182"/>
                </a:lnTo>
                <a:lnTo>
                  <a:pt x="216" y="187"/>
                </a:lnTo>
                <a:lnTo>
                  <a:pt x="213" y="189"/>
                </a:lnTo>
                <a:lnTo>
                  <a:pt x="211" y="196"/>
                </a:lnTo>
                <a:lnTo>
                  <a:pt x="211" y="199"/>
                </a:lnTo>
                <a:lnTo>
                  <a:pt x="209" y="201"/>
                </a:lnTo>
                <a:lnTo>
                  <a:pt x="206" y="203"/>
                </a:lnTo>
                <a:lnTo>
                  <a:pt x="204" y="206"/>
                </a:lnTo>
                <a:lnTo>
                  <a:pt x="204" y="208"/>
                </a:lnTo>
                <a:lnTo>
                  <a:pt x="202" y="208"/>
                </a:lnTo>
                <a:lnTo>
                  <a:pt x="199" y="213"/>
                </a:lnTo>
                <a:lnTo>
                  <a:pt x="199" y="213"/>
                </a:lnTo>
                <a:lnTo>
                  <a:pt x="199" y="213"/>
                </a:lnTo>
                <a:lnTo>
                  <a:pt x="202" y="213"/>
                </a:lnTo>
                <a:lnTo>
                  <a:pt x="206" y="216"/>
                </a:lnTo>
                <a:lnTo>
                  <a:pt x="211" y="218"/>
                </a:lnTo>
                <a:lnTo>
                  <a:pt x="213" y="220"/>
                </a:lnTo>
                <a:lnTo>
                  <a:pt x="216" y="220"/>
                </a:lnTo>
                <a:lnTo>
                  <a:pt x="218" y="223"/>
                </a:lnTo>
                <a:lnTo>
                  <a:pt x="218" y="225"/>
                </a:lnTo>
                <a:lnTo>
                  <a:pt x="218" y="225"/>
                </a:lnTo>
                <a:lnTo>
                  <a:pt x="221" y="228"/>
                </a:lnTo>
                <a:lnTo>
                  <a:pt x="221" y="228"/>
                </a:lnTo>
                <a:lnTo>
                  <a:pt x="221" y="228"/>
                </a:lnTo>
                <a:lnTo>
                  <a:pt x="221" y="230"/>
                </a:lnTo>
                <a:lnTo>
                  <a:pt x="223" y="230"/>
                </a:lnTo>
                <a:lnTo>
                  <a:pt x="223" y="233"/>
                </a:lnTo>
                <a:lnTo>
                  <a:pt x="223" y="233"/>
                </a:lnTo>
                <a:lnTo>
                  <a:pt x="223" y="235"/>
                </a:lnTo>
                <a:lnTo>
                  <a:pt x="221" y="235"/>
                </a:lnTo>
                <a:lnTo>
                  <a:pt x="221" y="235"/>
                </a:lnTo>
                <a:lnTo>
                  <a:pt x="221" y="237"/>
                </a:lnTo>
                <a:lnTo>
                  <a:pt x="221" y="237"/>
                </a:lnTo>
                <a:lnTo>
                  <a:pt x="221" y="240"/>
                </a:lnTo>
                <a:lnTo>
                  <a:pt x="218" y="240"/>
                </a:lnTo>
                <a:lnTo>
                  <a:pt x="218" y="242"/>
                </a:lnTo>
                <a:lnTo>
                  <a:pt x="218" y="242"/>
                </a:lnTo>
                <a:lnTo>
                  <a:pt x="216" y="242"/>
                </a:lnTo>
                <a:lnTo>
                  <a:pt x="213" y="245"/>
                </a:lnTo>
                <a:lnTo>
                  <a:pt x="211" y="245"/>
                </a:lnTo>
                <a:lnTo>
                  <a:pt x="209" y="247"/>
                </a:lnTo>
                <a:lnTo>
                  <a:pt x="206" y="247"/>
                </a:lnTo>
                <a:lnTo>
                  <a:pt x="206" y="247"/>
                </a:lnTo>
                <a:lnTo>
                  <a:pt x="204" y="247"/>
                </a:lnTo>
                <a:lnTo>
                  <a:pt x="202" y="250"/>
                </a:lnTo>
                <a:lnTo>
                  <a:pt x="199" y="250"/>
                </a:lnTo>
                <a:lnTo>
                  <a:pt x="197" y="250"/>
                </a:lnTo>
                <a:lnTo>
                  <a:pt x="192" y="250"/>
                </a:lnTo>
                <a:lnTo>
                  <a:pt x="190" y="250"/>
                </a:lnTo>
                <a:lnTo>
                  <a:pt x="185" y="252"/>
                </a:lnTo>
                <a:lnTo>
                  <a:pt x="183" y="252"/>
                </a:lnTo>
                <a:lnTo>
                  <a:pt x="178" y="252"/>
                </a:lnTo>
                <a:lnTo>
                  <a:pt x="176" y="252"/>
                </a:lnTo>
                <a:lnTo>
                  <a:pt x="171" y="252"/>
                </a:lnTo>
                <a:lnTo>
                  <a:pt x="168" y="250"/>
                </a:lnTo>
                <a:lnTo>
                  <a:pt x="164" y="250"/>
                </a:lnTo>
                <a:lnTo>
                  <a:pt x="161" y="250"/>
                </a:lnTo>
                <a:lnTo>
                  <a:pt x="157" y="250"/>
                </a:lnTo>
                <a:lnTo>
                  <a:pt x="152" y="247"/>
                </a:lnTo>
                <a:lnTo>
                  <a:pt x="150" y="247"/>
                </a:lnTo>
                <a:lnTo>
                  <a:pt x="145" y="247"/>
                </a:lnTo>
                <a:lnTo>
                  <a:pt x="142" y="245"/>
                </a:lnTo>
                <a:lnTo>
                  <a:pt x="138" y="245"/>
                </a:lnTo>
                <a:lnTo>
                  <a:pt x="135" y="242"/>
                </a:lnTo>
                <a:lnTo>
                  <a:pt x="133" y="242"/>
                </a:lnTo>
                <a:lnTo>
                  <a:pt x="133" y="242"/>
                </a:lnTo>
                <a:lnTo>
                  <a:pt x="133" y="242"/>
                </a:lnTo>
                <a:lnTo>
                  <a:pt x="131" y="242"/>
                </a:lnTo>
                <a:lnTo>
                  <a:pt x="128" y="242"/>
                </a:lnTo>
                <a:lnTo>
                  <a:pt x="126" y="242"/>
                </a:lnTo>
                <a:lnTo>
                  <a:pt x="123" y="242"/>
                </a:lnTo>
                <a:lnTo>
                  <a:pt x="121" y="240"/>
                </a:lnTo>
                <a:lnTo>
                  <a:pt x="119" y="242"/>
                </a:lnTo>
                <a:lnTo>
                  <a:pt x="116" y="245"/>
                </a:lnTo>
                <a:lnTo>
                  <a:pt x="114" y="245"/>
                </a:lnTo>
                <a:lnTo>
                  <a:pt x="112" y="247"/>
                </a:lnTo>
                <a:lnTo>
                  <a:pt x="109" y="247"/>
                </a:lnTo>
                <a:lnTo>
                  <a:pt x="107" y="250"/>
                </a:lnTo>
                <a:lnTo>
                  <a:pt x="104" y="250"/>
                </a:lnTo>
                <a:lnTo>
                  <a:pt x="102" y="252"/>
                </a:lnTo>
                <a:lnTo>
                  <a:pt x="100" y="252"/>
                </a:lnTo>
                <a:lnTo>
                  <a:pt x="95" y="252"/>
                </a:lnTo>
                <a:lnTo>
                  <a:pt x="93" y="252"/>
                </a:lnTo>
                <a:lnTo>
                  <a:pt x="90" y="252"/>
                </a:lnTo>
                <a:lnTo>
                  <a:pt x="88" y="252"/>
                </a:lnTo>
                <a:lnTo>
                  <a:pt x="86" y="252"/>
                </a:lnTo>
                <a:lnTo>
                  <a:pt x="83" y="252"/>
                </a:lnTo>
                <a:lnTo>
                  <a:pt x="81" y="252"/>
                </a:lnTo>
                <a:lnTo>
                  <a:pt x="74" y="252"/>
                </a:lnTo>
                <a:lnTo>
                  <a:pt x="69" y="252"/>
                </a:lnTo>
                <a:lnTo>
                  <a:pt x="62" y="252"/>
                </a:lnTo>
                <a:lnTo>
                  <a:pt x="59" y="252"/>
                </a:lnTo>
                <a:lnTo>
                  <a:pt x="57" y="252"/>
                </a:lnTo>
                <a:lnTo>
                  <a:pt x="52" y="252"/>
                </a:lnTo>
                <a:lnTo>
                  <a:pt x="50" y="250"/>
                </a:lnTo>
                <a:lnTo>
                  <a:pt x="48" y="250"/>
                </a:lnTo>
                <a:lnTo>
                  <a:pt x="45" y="250"/>
                </a:lnTo>
                <a:lnTo>
                  <a:pt x="43" y="247"/>
                </a:lnTo>
                <a:lnTo>
                  <a:pt x="41" y="247"/>
                </a:lnTo>
                <a:lnTo>
                  <a:pt x="38" y="245"/>
                </a:lnTo>
                <a:lnTo>
                  <a:pt x="36" y="245"/>
                </a:lnTo>
                <a:lnTo>
                  <a:pt x="33" y="242"/>
                </a:lnTo>
                <a:lnTo>
                  <a:pt x="33" y="242"/>
                </a:lnTo>
                <a:lnTo>
                  <a:pt x="33" y="242"/>
                </a:lnTo>
                <a:lnTo>
                  <a:pt x="31" y="240"/>
                </a:lnTo>
                <a:lnTo>
                  <a:pt x="31" y="240"/>
                </a:lnTo>
                <a:lnTo>
                  <a:pt x="31" y="240"/>
                </a:lnTo>
                <a:lnTo>
                  <a:pt x="31" y="237"/>
                </a:lnTo>
                <a:lnTo>
                  <a:pt x="31" y="237"/>
                </a:lnTo>
                <a:lnTo>
                  <a:pt x="29" y="235"/>
                </a:lnTo>
                <a:lnTo>
                  <a:pt x="29" y="235"/>
                </a:lnTo>
                <a:lnTo>
                  <a:pt x="29" y="235"/>
                </a:lnTo>
                <a:lnTo>
                  <a:pt x="29" y="233"/>
                </a:lnTo>
                <a:lnTo>
                  <a:pt x="29" y="233"/>
                </a:lnTo>
                <a:lnTo>
                  <a:pt x="31" y="230"/>
                </a:lnTo>
                <a:lnTo>
                  <a:pt x="31" y="230"/>
                </a:lnTo>
                <a:lnTo>
                  <a:pt x="31" y="228"/>
                </a:lnTo>
                <a:lnTo>
                  <a:pt x="31" y="228"/>
                </a:lnTo>
                <a:lnTo>
                  <a:pt x="31" y="225"/>
                </a:lnTo>
                <a:lnTo>
                  <a:pt x="31" y="225"/>
                </a:lnTo>
                <a:lnTo>
                  <a:pt x="31" y="223"/>
                </a:lnTo>
                <a:lnTo>
                  <a:pt x="31" y="223"/>
                </a:lnTo>
                <a:lnTo>
                  <a:pt x="33" y="223"/>
                </a:lnTo>
                <a:lnTo>
                  <a:pt x="33" y="220"/>
                </a:lnTo>
                <a:lnTo>
                  <a:pt x="36" y="220"/>
                </a:lnTo>
                <a:lnTo>
                  <a:pt x="36" y="220"/>
                </a:lnTo>
                <a:lnTo>
                  <a:pt x="36" y="218"/>
                </a:lnTo>
                <a:lnTo>
                  <a:pt x="38" y="218"/>
                </a:lnTo>
                <a:lnTo>
                  <a:pt x="38" y="218"/>
                </a:lnTo>
                <a:lnTo>
                  <a:pt x="41" y="218"/>
                </a:lnTo>
                <a:lnTo>
                  <a:pt x="41" y="216"/>
                </a:lnTo>
                <a:lnTo>
                  <a:pt x="43" y="216"/>
                </a:lnTo>
                <a:lnTo>
                  <a:pt x="45" y="216"/>
                </a:lnTo>
                <a:lnTo>
                  <a:pt x="45" y="216"/>
                </a:lnTo>
                <a:lnTo>
                  <a:pt x="48" y="216"/>
                </a:lnTo>
                <a:lnTo>
                  <a:pt x="50" y="216"/>
                </a:lnTo>
                <a:lnTo>
                  <a:pt x="50" y="216"/>
                </a:lnTo>
                <a:lnTo>
                  <a:pt x="50" y="216"/>
                </a:lnTo>
                <a:lnTo>
                  <a:pt x="50" y="216"/>
                </a:lnTo>
                <a:lnTo>
                  <a:pt x="50" y="213"/>
                </a:lnTo>
                <a:lnTo>
                  <a:pt x="50" y="213"/>
                </a:lnTo>
                <a:lnTo>
                  <a:pt x="50" y="213"/>
                </a:lnTo>
                <a:lnTo>
                  <a:pt x="48" y="211"/>
                </a:lnTo>
                <a:lnTo>
                  <a:pt x="45" y="208"/>
                </a:lnTo>
                <a:lnTo>
                  <a:pt x="43" y="208"/>
                </a:lnTo>
                <a:lnTo>
                  <a:pt x="41" y="206"/>
                </a:lnTo>
                <a:lnTo>
                  <a:pt x="38" y="203"/>
                </a:lnTo>
                <a:lnTo>
                  <a:pt x="36" y="199"/>
                </a:lnTo>
                <a:lnTo>
                  <a:pt x="36" y="199"/>
                </a:lnTo>
                <a:lnTo>
                  <a:pt x="33" y="196"/>
                </a:lnTo>
                <a:lnTo>
                  <a:pt x="33" y="194"/>
                </a:lnTo>
                <a:lnTo>
                  <a:pt x="31" y="191"/>
                </a:lnTo>
                <a:lnTo>
                  <a:pt x="31" y="189"/>
                </a:lnTo>
                <a:lnTo>
                  <a:pt x="29" y="187"/>
                </a:lnTo>
                <a:lnTo>
                  <a:pt x="29" y="184"/>
                </a:lnTo>
                <a:lnTo>
                  <a:pt x="26" y="182"/>
                </a:lnTo>
                <a:lnTo>
                  <a:pt x="26" y="179"/>
                </a:lnTo>
                <a:lnTo>
                  <a:pt x="26" y="177"/>
                </a:lnTo>
                <a:lnTo>
                  <a:pt x="26" y="177"/>
                </a:lnTo>
                <a:lnTo>
                  <a:pt x="26" y="177"/>
                </a:lnTo>
                <a:lnTo>
                  <a:pt x="26" y="177"/>
                </a:lnTo>
                <a:lnTo>
                  <a:pt x="26" y="177"/>
                </a:lnTo>
                <a:lnTo>
                  <a:pt x="24" y="177"/>
                </a:lnTo>
                <a:lnTo>
                  <a:pt x="24" y="177"/>
                </a:lnTo>
                <a:lnTo>
                  <a:pt x="24" y="177"/>
                </a:lnTo>
                <a:lnTo>
                  <a:pt x="24" y="179"/>
                </a:lnTo>
                <a:lnTo>
                  <a:pt x="24" y="179"/>
                </a:lnTo>
                <a:lnTo>
                  <a:pt x="24" y="179"/>
                </a:lnTo>
                <a:lnTo>
                  <a:pt x="22" y="182"/>
                </a:lnTo>
                <a:lnTo>
                  <a:pt x="22" y="184"/>
                </a:lnTo>
                <a:lnTo>
                  <a:pt x="22" y="184"/>
                </a:lnTo>
                <a:lnTo>
                  <a:pt x="19" y="187"/>
                </a:lnTo>
                <a:lnTo>
                  <a:pt x="19" y="187"/>
                </a:lnTo>
                <a:lnTo>
                  <a:pt x="17" y="189"/>
                </a:lnTo>
                <a:lnTo>
                  <a:pt x="14" y="191"/>
                </a:lnTo>
                <a:lnTo>
                  <a:pt x="14" y="191"/>
                </a:lnTo>
                <a:lnTo>
                  <a:pt x="12" y="194"/>
                </a:lnTo>
                <a:lnTo>
                  <a:pt x="10" y="194"/>
                </a:lnTo>
                <a:lnTo>
                  <a:pt x="10" y="194"/>
                </a:lnTo>
                <a:lnTo>
                  <a:pt x="7" y="194"/>
                </a:lnTo>
                <a:lnTo>
                  <a:pt x="5" y="196"/>
                </a:lnTo>
                <a:lnTo>
                  <a:pt x="5" y="196"/>
                </a:lnTo>
                <a:lnTo>
                  <a:pt x="5" y="196"/>
                </a:lnTo>
                <a:lnTo>
                  <a:pt x="5" y="194"/>
                </a:lnTo>
                <a:lnTo>
                  <a:pt x="5" y="194"/>
                </a:lnTo>
                <a:lnTo>
                  <a:pt x="3" y="194"/>
                </a:lnTo>
                <a:lnTo>
                  <a:pt x="3" y="191"/>
                </a:lnTo>
                <a:lnTo>
                  <a:pt x="3" y="191"/>
                </a:lnTo>
                <a:lnTo>
                  <a:pt x="3" y="189"/>
                </a:lnTo>
                <a:lnTo>
                  <a:pt x="3" y="189"/>
                </a:lnTo>
                <a:lnTo>
                  <a:pt x="3" y="187"/>
                </a:lnTo>
                <a:lnTo>
                  <a:pt x="0" y="184"/>
                </a:lnTo>
                <a:lnTo>
                  <a:pt x="0" y="182"/>
                </a:lnTo>
                <a:lnTo>
                  <a:pt x="0" y="179"/>
                </a:lnTo>
                <a:lnTo>
                  <a:pt x="0" y="174"/>
                </a:lnTo>
                <a:lnTo>
                  <a:pt x="0" y="170"/>
                </a:lnTo>
                <a:lnTo>
                  <a:pt x="0" y="167"/>
                </a:lnTo>
                <a:lnTo>
                  <a:pt x="3" y="165"/>
                </a:lnTo>
                <a:lnTo>
                  <a:pt x="3" y="162"/>
                </a:lnTo>
                <a:lnTo>
                  <a:pt x="3" y="160"/>
                </a:lnTo>
                <a:lnTo>
                  <a:pt x="3" y="157"/>
                </a:lnTo>
                <a:lnTo>
                  <a:pt x="5" y="155"/>
                </a:lnTo>
                <a:lnTo>
                  <a:pt x="5" y="153"/>
                </a:lnTo>
                <a:lnTo>
                  <a:pt x="7" y="150"/>
                </a:lnTo>
                <a:lnTo>
                  <a:pt x="7" y="148"/>
                </a:lnTo>
                <a:lnTo>
                  <a:pt x="10" y="143"/>
                </a:lnTo>
                <a:lnTo>
                  <a:pt x="10" y="140"/>
                </a:lnTo>
                <a:lnTo>
                  <a:pt x="12" y="138"/>
                </a:lnTo>
                <a:lnTo>
                  <a:pt x="14" y="136"/>
                </a:lnTo>
                <a:lnTo>
                  <a:pt x="17" y="133"/>
                </a:lnTo>
                <a:lnTo>
                  <a:pt x="19" y="131"/>
                </a:lnTo>
                <a:lnTo>
                  <a:pt x="22" y="128"/>
                </a:lnTo>
                <a:lnTo>
                  <a:pt x="24" y="126"/>
                </a:lnTo>
                <a:lnTo>
                  <a:pt x="24" y="123"/>
                </a:lnTo>
                <a:lnTo>
                  <a:pt x="26" y="123"/>
                </a:lnTo>
                <a:lnTo>
                  <a:pt x="26" y="121"/>
                </a:lnTo>
                <a:lnTo>
                  <a:pt x="29" y="119"/>
                </a:lnTo>
                <a:lnTo>
                  <a:pt x="31" y="116"/>
                </a:lnTo>
                <a:lnTo>
                  <a:pt x="33" y="114"/>
                </a:lnTo>
                <a:lnTo>
                  <a:pt x="36" y="11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aphicFrame>
        <p:nvGraphicFramePr>
          <p:cNvPr id="13" name="图表 12"/>
          <p:cNvGraphicFramePr/>
          <p:nvPr>
            <p:extLst>
              <p:ext uri="{D42A27DB-BD31-4B8C-83A1-F6EECF244321}">
                <p14:modId xmlns:p14="http://schemas.microsoft.com/office/powerpoint/2010/main" val="3566385770"/>
              </p:ext>
            </p:extLst>
          </p:nvPr>
        </p:nvGraphicFramePr>
        <p:xfrm>
          <a:off x="6360097" y="1506082"/>
          <a:ext cx="2321169" cy="1939387"/>
        </p:xfrm>
        <a:graphic>
          <a:graphicData uri="http://schemas.openxmlformats.org/drawingml/2006/chart">
            <c:chart xmlns:c="http://schemas.openxmlformats.org/drawingml/2006/chart" xmlns:r="http://schemas.openxmlformats.org/officeDocument/2006/relationships" r:id="rId5"/>
          </a:graphicData>
        </a:graphic>
      </p:graphicFrame>
      <p:grpSp>
        <p:nvGrpSpPr>
          <p:cNvPr id="14" name="组合 13"/>
          <p:cNvGrpSpPr/>
          <p:nvPr/>
        </p:nvGrpSpPr>
        <p:grpSpPr>
          <a:xfrm>
            <a:off x="7171966" y="2185754"/>
            <a:ext cx="697430" cy="580042"/>
            <a:chOff x="10387013" y="614363"/>
            <a:chExt cx="481012" cy="400050"/>
          </a:xfrm>
          <a:solidFill>
            <a:schemeClr val="bg1"/>
          </a:solidFill>
        </p:grpSpPr>
        <p:sp>
          <p:nvSpPr>
            <p:cNvPr id="15" name="Freeform 46"/>
            <p:cNvSpPr>
              <a:spLocks noEditPoints="1"/>
            </p:cNvSpPr>
            <p:nvPr/>
          </p:nvSpPr>
          <p:spPr bwMode="auto">
            <a:xfrm>
              <a:off x="10387013" y="614363"/>
              <a:ext cx="341313" cy="319087"/>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6" name="Freeform 47"/>
            <p:cNvSpPr>
              <a:spLocks noEditPoints="1"/>
            </p:cNvSpPr>
            <p:nvPr/>
          </p:nvSpPr>
          <p:spPr bwMode="auto">
            <a:xfrm>
              <a:off x="10579100" y="744538"/>
              <a:ext cx="288925" cy="269875"/>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aphicFrame>
        <p:nvGraphicFramePr>
          <p:cNvPr id="18" name="图表 17"/>
          <p:cNvGraphicFramePr/>
          <p:nvPr>
            <p:extLst>
              <p:ext uri="{D42A27DB-BD31-4B8C-83A1-F6EECF244321}">
                <p14:modId xmlns:p14="http://schemas.microsoft.com/office/powerpoint/2010/main" val="2559685761"/>
              </p:ext>
            </p:extLst>
          </p:nvPr>
        </p:nvGraphicFramePr>
        <p:xfrm>
          <a:off x="3546555" y="1506082"/>
          <a:ext cx="2321169" cy="1939387"/>
        </p:xfrm>
        <a:graphic>
          <a:graphicData uri="http://schemas.openxmlformats.org/drawingml/2006/chart">
            <c:chart xmlns:c="http://schemas.openxmlformats.org/drawingml/2006/chart" xmlns:r="http://schemas.openxmlformats.org/officeDocument/2006/relationships" r:id="rId6"/>
          </a:graphicData>
        </a:graphic>
      </p:graphicFrame>
      <p:sp>
        <p:nvSpPr>
          <p:cNvPr id="19" name="Freeform 48"/>
          <p:cNvSpPr>
            <a:spLocks noEditPoints="1"/>
          </p:cNvSpPr>
          <p:nvPr/>
        </p:nvSpPr>
        <p:spPr bwMode="auto">
          <a:xfrm>
            <a:off x="4419364" y="2144585"/>
            <a:ext cx="575551" cy="662380"/>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20" name="组合 19"/>
          <p:cNvGrpSpPr/>
          <p:nvPr/>
        </p:nvGrpSpPr>
        <p:grpSpPr>
          <a:xfrm>
            <a:off x="728876" y="3855005"/>
            <a:ext cx="2257799" cy="1496913"/>
            <a:chOff x="1085626" y="4715360"/>
            <a:chExt cx="2257799" cy="1496913"/>
          </a:xfrm>
        </p:grpSpPr>
        <p:sp>
          <p:nvSpPr>
            <p:cNvPr id="21" name="文本框 20"/>
            <p:cNvSpPr txBox="1"/>
            <p:nvPr/>
          </p:nvSpPr>
          <p:spPr>
            <a:xfrm>
              <a:off x="1321227" y="4715360"/>
              <a:ext cx="1786597" cy="400110"/>
            </a:xfrm>
            <a:prstGeom prst="rect">
              <a:avLst/>
            </a:prstGeom>
            <a:noFill/>
          </p:spPr>
          <p:txBody>
            <a:bodyPr wrap="square" rtlCol="0">
              <a:spAutoFit/>
            </a:bodyPr>
            <a:lstStyle/>
            <a:p>
              <a:pPr algn="ctr"/>
              <a:r>
                <a:rPr lang="en-US" altLang="zh-CN" sz="2000" b="1"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67%</a:t>
              </a:r>
              <a:endParaRPr lang="zh-CN" altLang="en-US" sz="2000" b="1"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sp>
          <p:nvSpPr>
            <p:cNvPr id="22" name="矩形 21"/>
            <p:cNvSpPr/>
            <p:nvPr/>
          </p:nvSpPr>
          <p:spPr>
            <a:xfrm>
              <a:off x="1085626" y="5085811"/>
              <a:ext cx="2257799" cy="1126462"/>
            </a:xfrm>
            <a:prstGeom prst="rect">
              <a:avLst/>
            </a:prstGeom>
          </p:spPr>
          <p:txBody>
            <a:bodyPr wrap="square">
              <a:spAutoFit/>
            </a:bodyPr>
            <a:lstStyle/>
            <a:p>
              <a:pPr algn="ctr">
                <a:lnSpc>
                  <a:spcPct val="120000"/>
                </a:lnSpc>
              </a:pP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bg1"/>
                </a:solidFill>
                <a:latin typeface="Open Sans" panose="020B0606030504020204" pitchFamily="34" charset="0"/>
                <a:cs typeface="Open Sans" panose="020B0606030504020204" pitchFamily="34" charset="0"/>
              </a:endParaRPr>
            </a:p>
          </p:txBody>
        </p:sp>
      </p:grpSp>
      <p:grpSp>
        <p:nvGrpSpPr>
          <p:cNvPr id="23" name="组合 22"/>
          <p:cNvGrpSpPr/>
          <p:nvPr/>
        </p:nvGrpSpPr>
        <p:grpSpPr>
          <a:xfrm>
            <a:off x="3578239" y="3855005"/>
            <a:ext cx="2257799" cy="1496913"/>
            <a:chOff x="1085626" y="4715360"/>
            <a:chExt cx="2257799" cy="1496913"/>
          </a:xfrm>
        </p:grpSpPr>
        <p:sp>
          <p:nvSpPr>
            <p:cNvPr id="24" name="文本框 23"/>
            <p:cNvSpPr txBox="1"/>
            <p:nvPr/>
          </p:nvSpPr>
          <p:spPr>
            <a:xfrm>
              <a:off x="1321227" y="4715360"/>
              <a:ext cx="1786597" cy="400110"/>
            </a:xfrm>
            <a:prstGeom prst="rect">
              <a:avLst/>
            </a:prstGeom>
            <a:noFill/>
          </p:spPr>
          <p:txBody>
            <a:bodyPr wrap="square" rtlCol="0">
              <a:spAutoFit/>
            </a:bodyPr>
            <a:lstStyle/>
            <a:p>
              <a:pPr algn="ctr"/>
              <a:r>
                <a:rPr lang="en-US" altLang="zh-CN" sz="2000" b="1"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32%</a:t>
              </a:r>
              <a:endParaRPr lang="zh-CN" altLang="en-US" sz="2000" b="1"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sp>
          <p:nvSpPr>
            <p:cNvPr id="25" name="矩形 24"/>
            <p:cNvSpPr/>
            <p:nvPr/>
          </p:nvSpPr>
          <p:spPr>
            <a:xfrm>
              <a:off x="1085626" y="5085811"/>
              <a:ext cx="2257799" cy="1126462"/>
            </a:xfrm>
            <a:prstGeom prst="rect">
              <a:avLst/>
            </a:prstGeom>
          </p:spPr>
          <p:txBody>
            <a:bodyPr wrap="square">
              <a:spAutoFit/>
            </a:bodyPr>
            <a:lstStyle/>
            <a:p>
              <a:pPr algn="ctr">
                <a:lnSpc>
                  <a:spcPct val="120000"/>
                </a:lnSpc>
              </a:pP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bg1"/>
                </a:solidFill>
                <a:latin typeface="Open Sans" panose="020B0606030504020204" pitchFamily="34" charset="0"/>
                <a:cs typeface="Open Sans" panose="020B0606030504020204" pitchFamily="34" charset="0"/>
              </a:endParaRPr>
            </a:p>
          </p:txBody>
        </p:sp>
      </p:grpSp>
      <p:grpSp>
        <p:nvGrpSpPr>
          <p:cNvPr id="26" name="组合 25"/>
          <p:cNvGrpSpPr/>
          <p:nvPr/>
        </p:nvGrpSpPr>
        <p:grpSpPr>
          <a:xfrm>
            <a:off x="6391782" y="3855005"/>
            <a:ext cx="2257799" cy="1496913"/>
            <a:chOff x="1085626" y="4715360"/>
            <a:chExt cx="2257799" cy="1496913"/>
          </a:xfrm>
        </p:grpSpPr>
        <p:sp>
          <p:nvSpPr>
            <p:cNvPr id="27" name="文本框 26"/>
            <p:cNvSpPr txBox="1"/>
            <p:nvPr/>
          </p:nvSpPr>
          <p:spPr>
            <a:xfrm>
              <a:off x="1321227" y="4715360"/>
              <a:ext cx="1786597" cy="400110"/>
            </a:xfrm>
            <a:prstGeom prst="rect">
              <a:avLst/>
            </a:prstGeom>
            <a:noFill/>
          </p:spPr>
          <p:txBody>
            <a:bodyPr wrap="square" rtlCol="0">
              <a:spAutoFit/>
            </a:bodyPr>
            <a:lstStyle/>
            <a:p>
              <a:pPr algn="ctr"/>
              <a:r>
                <a:rPr lang="en-US" altLang="zh-CN" sz="2000" b="1"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87%</a:t>
              </a:r>
              <a:endParaRPr lang="zh-CN" altLang="en-US" sz="2000" b="1"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sp>
          <p:nvSpPr>
            <p:cNvPr id="28" name="矩形 27"/>
            <p:cNvSpPr/>
            <p:nvPr/>
          </p:nvSpPr>
          <p:spPr>
            <a:xfrm>
              <a:off x="1085626" y="5085811"/>
              <a:ext cx="2257799" cy="1126462"/>
            </a:xfrm>
            <a:prstGeom prst="rect">
              <a:avLst/>
            </a:prstGeom>
          </p:spPr>
          <p:txBody>
            <a:bodyPr wrap="square">
              <a:spAutoFit/>
            </a:bodyPr>
            <a:lstStyle/>
            <a:p>
              <a:pPr algn="ctr">
                <a:lnSpc>
                  <a:spcPct val="120000"/>
                </a:lnSpc>
              </a:pP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bg1"/>
                </a:solidFill>
                <a:latin typeface="Open Sans" panose="020B0606030504020204" pitchFamily="34" charset="0"/>
                <a:cs typeface="Open Sans" panose="020B0606030504020204" pitchFamily="34" charset="0"/>
              </a:endParaRPr>
            </a:p>
          </p:txBody>
        </p:sp>
      </p:grpSp>
      <p:grpSp>
        <p:nvGrpSpPr>
          <p:cNvPr id="29" name="组合 28"/>
          <p:cNvGrpSpPr/>
          <p:nvPr/>
        </p:nvGrpSpPr>
        <p:grpSpPr>
          <a:xfrm>
            <a:off x="9205323" y="3855005"/>
            <a:ext cx="2257799" cy="1496913"/>
            <a:chOff x="1085626" y="4715360"/>
            <a:chExt cx="2257799" cy="1496913"/>
          </a:xfrm>
        </p:grpSpPr>
        <p:sp>
          <p:nvSpPr>
            <p:cNvPr id="30" name="文本框 29"/>
            <p:cNvSpPr txBox="1"/>
            <p:nvPr/>
          </p:nvSpPr>
          <p:spPr>
            <a:xfrm>
              <a:off x="1321227" y="4715360"/>
              <a:ext cx="1786597" cy="400110"/>
            </a:xfrm>
            <a:prstGeom prst="rect">
              <a:avLst/>
            </a:prstGeom>
            <a:noFill/>
          </p:spPr>
          <p:txBody>
            <a:bodyPr wrap="square" rtlCol="0">
              <a:spAutoFit/>
            </a:bodyPr>
            <a:lstStyle/>
            <a:p>
              <a:pPr algn="ctr"/>
              <a:r>
                <a:rPr lang="en-US" altLang="zh-CN" sz="2000" b="1"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54%</a:t>
              </a:r>
              <a:endParaRPr lang="zh-CN" altLang="en-US" sz="2000" b="1"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sp>
          <p:nvSpPr>
            <p:cNvPr id="31" name="矩形 30"/>
            <p:cNvSpPr/>
            <p:nvPr/>
          </p:nvSpPr>
          <p:spPr>
            <a:xfrm>
              <a:off x="1085626" y="5085811"/>
              <a:ext cx="2257799" cy="1126462"/>
            </a:xfrm>
            <a:prstGeom prst="rect">
              <a:avLst/>
            </a:prstGeom>
          </p:spPr>
          <p:txBody>
            <a:bodyPr wrap="square">
              <a:spAutoFit/>
            </a:bodyPr>
            <a:lstStyle/>
            <a:p>
              <a:pPr algn="ctr">
                <a:lnSpc>
                  <a:spcPct val="120000"/>
                </a:lnSpc>
              </a:pP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bg1"/>
                </a:solidFill>
                <a:latin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738193946"/>
      </p:ext>
    </p:extLst>
  </p:cSld>
  <p:clrMapOvr>
    <a:masterClrMapping/>
  </p:clrMapOvr>
  <p:transition spd="med" advTm="4500">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47033" y="-19050"/>
            <a:ext cx="5344968" cy="6877050"/>
          </a:xfrm>
          <a:prstGeom prst="rect">
            <a:avLst/>
          </a:prstGeom>
        </p:spPr>
      </p:pic>
      <p:grpSp>
        <p:nvGrpSpPr>
          <p:cNvPr id="11" name="组合 10"/>
          <p:cNvGrpSpPr/>
          <p:nvPr/>
        </p:nvGrpSpPr>
        <p:grpSpPr>
          <a:xfrm>
            <a:off x="764869" y="2185809"/>
            <a:ext cx="5287114" cy="2486382"/>
            <a:chOff x="841069" y="2078617"/>
            <a:chExt cx="5287114" cy="2486382"/>
          </a:xfrm>
        </p:grpSpPr>
        <p:sp>
          <p:nvSpPr>
            <p:cNvPr id="8" name="文本框 7"/>
            <p:cNvSpPr txBox="1"/>
            <p:nvPr/>
          </p:nvSpPr>
          <p:spPr>
            <a:xfrm>
              <a:off x="1634658" y="2078617"/>
              <a:ext cx="3699935" cy="707886"/>
            </a:xfrm>
            <a:prstGeom prst="rect">
              <a:avLst/>
            </a:prstGeom>
            <a:noFill/>
          </p:spPr>
          <p:txBody>
            <a:bodyPr wrap="square" rtlCol="0">
              <a:spAutoFit/>
            </a:bodyPr>
            <a:lstStyle/>
            <a:p>
              <a:pPr algn="ctr"/>
              <a:r>
                <a:rPr lang="zh-CN" altLang="en-US" sz="4000" spc="600" dirty="0" smtClean="0">
                  <a:solidFill>
                    <a:schemeClr val="bg1"/>
                  </a:solidFill>
                  <a:latin typeface="+mj-ea"/>
                  <a:ea typeface="+mj-ea"/>
                </a:rPr>
                <a:t>关于我们</a:t>
              </a:r>
              <a:endParaRPr lang="zh-CN" altLang="en-US" sz="4000" spc="600" dirty="0">
                <a:solidFill>
                  <a:schemeClr val="bg1"/>
                </a:solidFill>
                <a:latin typeface="+mj-ea"/>
                <a:ea typeface="+mj-ea"/>
              </a:endParaRPr>
            </a:p>
          </p:txBody>
        </p:sp>
        <p:cxnSp>
          <p:nvCxnSpPr>
            <p:cNvPr id="9" name="直接连接符 8"/>
            <p:cNvCxnSpPr/>
            <p:nvPr/>
          </p:nvCxnSpPr>
          <p:spPr>
            <a:xfrm>
              <a:off x="3057525" y="3026585"/>
              <a:ext cx="742950" cy="0"/>
            </a:xfrm>
            <a:prstGeom prst="line">
              <a:avLst/>
            </a:prstGeom>
            <a:ln w="317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41069" y="3226171"/>
              <a:ext cx="5287114" cy="1338828"/>
            </a:xfrm>
            <a:prstGeom prst="rect">
              <a:avLst/>
            </a:prstGeom>
          </p:spPr>
          <p:txBody>
            <a:bodyPr wrap="square">
              <a:spAutoFit/>
            </a:bodyPr>
            <a:lstStyle/>
            <a:p>
              <a:pPr algn="ctr" latinLnBrk="1">
                <a:lnSpc>
                  <a:spcPct val="150000"/>
                </a:lnSpc>
              </a:pPr>
              <a:r>
                <a:rPr lang="en-US" altLang="zh-CN" spc="300" noProof="1" smtClean="0">
                  <a:solidFill>
                    <a:schemeClr val="bg1"/>
                  </a:solidFill>
                  <a:latin typeface="+mj-ea"/>
                  <a:ea typeface="+mj-ea"/>
                </a:rPr>
                <a:t>Lorem Ipsum Dolor Sit Er Elit Lamet, Consectetaur Cillium Adipisicing Pecu, Sed Do Eiusmod Tempor Incididunt.</a:t>
              </a:r>
              <a:endParaRPr lang="zh-CN" altLang="en-US" spc="300" dirty="0">
                <a:solidFill>
                  <a:schemeClr val="bg1"/>
                </a:solidFill>
                <a:latin typeface="+mj-ea"/>
                <a:ea typeface="+mj-ea"/>
              </a:endParaRPr>
            </a:p>
          </p:txBody>
        </p:sp>
      </p:grpSp>
      <p:sp>
        <p:nvSpPr>
          <p:cNvPr id="12" name="矩形 11"/>
          <p:cNvSpPr/>
          <p:nvPr/>
        </p:nvSpPr>
        <p:spPr>
          <a:xfrm>
            <a:off x="6847033" y="-44245"/>
            <a:ext cx="5438007" cy="6902245"/>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00703"/>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9" y="-20895"/>
            <a:ext cx="12192000" cy="6858000"/>
          </a:xfrm>
          <a:prstGeom prst="rect">
            <a:avLst/>
          </a:prstGeom>
        </p:spPr>
      </p:pic>
      <p:sp>
        <p:nvSpPr>
          <p:cNvPr id="6" name="等腰三角形 5"/>
          <p:cNvSpPr/>
          <p:nvPr/>
        </p:nvSpPr>
        <p:spPr>
          <a:xfrm>
            <a:off x="-1094921" y="1828799"/>
            <a:ext cx="2189841" cy="1887794"/>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11097079" y="-58995"/>
            <a:ext cx="2189841" cy="1887794"/>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52401" y="4840713"/>
            <a:ext cx="3962401" cy="1154906"/>
            <a:chOff x="7896574" y="1100198"/>
            <a:chExt cx="3962401" cy="1154906"/>
          </a:xfrm>
        </p:grpSpPr>
        <p:sp>
          <p:nvSpPr>
            <p:cNvPr id="14" name="文本框 13"/>
            <p:cNvSpPr txBox="1"/>
            <p:nvPr/>
          </p:nvSpPr>
          <p:spPr>
            <a:xfrm>
              <a:off x="7896574" y="1100198"/>
              <a:ext cx="3699935" cy="584775"/>
            </a:xfrm>
            <a:prstGeom prst="rect">
              <a:avLst/>
            </a:prstGeom>
            <a:noFill/>
          </p:spPr>
          <p:txBody>
            <a:bodyPr wrap="square" rtlCol="0">
              <a:spAutoFit/>
            </a:bodyPr>
            <a:lstStyle/>
            <a:p>
              <a:pPr algn="ctr"/>
              <a:r>
                <a:rPr lang="zh-CN" altLang="en-US" sz="3200" spc="600" dirty="0">
                  <a:solidFill>
                    <a:schemeClr val="bg1"/>
                  </a:solidFill>
                  <a:latin typeface="+mj-ea"/>
                  <a:ea typeface="+mj-ea"/>
                </a:rPr>
                <a:t>输入内容</a:t>
              </a:r>
            </a:p>
          </p:txBody>
        </p:sp>
        <p:sp>
          <p:nvSpPr>
            <p:cNvPr id="15" name="矩形 14"/>
            <p:cNvSpPr/>
            <p:nvPr/>
          </p:nvSpPr>
          <p:spPr>
            <a:xfrm>
              <a:off x="8701014" y="1608773"/>
              <a:ext cx="3157961" cy="646331"/>
            </a:xfrm>
            <a:prstGeom prst="rect">
              <a:avLst/>
            </a:prstGeom>
          </p:spPr>
          <p:txBody>
            <a:bodyPr wrap="square">
              <a:spAutoFit/>
            </a:bodyPr>
            <a:lstStyle/>
            <a:p>
              <a:pPr latinLnBrk="1"/>
              <a:r>
                <a:rPr lang="en-US" altLang="zh-CN" noProof="1" smtClean="0">
                  <a:solidFill>
                    <a:schemeClr val="bg1"/>
                  </a:solidFill>
                  <a:latin typeface="+mj-ea"/>
                  <a:ea typeface="+mj-ea"/>
                </a:rPr>
                <a:t>Lorem Ipsum Dolor Sit Er Elit Lamet, Consectetaur</a:t>
              </a:r>
              <a:endParaRPr lang="zh-CN" altLang="en-US" dirty="0">
                <a:solidFill>
                  <a:schemeClr val="bg1"/>
                </a:solidFill>
                <a:latin typeface="+mj-ea"/>
                <a:ea typeface="+mj-ea"/>
              </a:endParaRPr>
            </a:p>
          </p:txBody>
        </p:sp>
      </p:grpSp>
      <p:grpSp>
        <p:nvGrpSpPr>
          <p:cNvPr id="16" name="组合 15"/>
          <p:cNvGrpSpPr/>
          <p:nvPr/>
        </p:nvGrpSpPr>
        <p:grpSpPr>
          <a:xfrm>
            <a:off x="8039099" y="884902"/>
            <a:ext cx="3699935" cy="1154906"/>
            <a:chOff x="7896574" y="1100198"/>
            <a:chExt cx="3699935" cy="1154906"/>
          </a:xfrm>
        </p:grpSpPr>
        <p:sp>
          <p:nvSpPr>
            <p:cNvPr id="17" name="文本框 16"/>
            <p:cNvSpPr txBox="1"/>
            <p:nvPr/>
          </p:nvSpPr>
          <p:spPr>
            <a:xfrm>
              <a:off x="7896574" y="1100198"/>
              <a:ext cx="3699935" cy="584775"/>
            </a:xfrm>
            <a:prstGeom prst="rect">
              <a:avLst/>
            </a:prstGeom>
            <a:noFill/>
          </p:spPr>
          <p:txBody>
            <a:bodyPr wrap="square" rtlCol="0">
              <a:spAutoFit/>
            </a:bodyPr>
            <a:lstStyle/>
            <a:p>
              <a:pPr algn="ctr"/>
              <a:r>
                <a:rPr lang="zh-CN" altLang="en-US" sz="3200" spc="600" dirty="0">
                  <a:solidFill>
                    <a:schemeClr val="bg1"/>
                  </a:solidFill>
                  <a:latin typeface="+mj-ea"/>
                  <a:ea typeface="+mj-ea"/>
                </a:rPr>
                <a:t>输入内容</a:t>
              </a:r>
            </a:p>
          </p:txBody>
        </p:sp>
        <p:sp>
          <p:nvSpPr>
            <p:cNvPr id="18" name="矩形 17"/>
            <p:cNvSpPr/>
            <p:nvPr/>
          </p:nvSpPr>
          <p:spPr>
            <a:xfrm>
              <a:off x="8701014" y="1608773"/>
              <a:ext cx="2696421" cy="646331"/>
            </a:xfrm>
            <a:prstGeom prst="rect">
              <a:avLst/>
            </a:prstGeom>
          </p:spPr>
          <p:txBody>
            <a:bodyPr wrap="square">
              <a:spAutoFit/>
            </a:bodyPr>
            <a:lstStyle/>
            <a:p>
              <a:pPr latinLnBrk="1"/>
              <a:r>
                <a:rPr lang="en-US" altLang="zh-CN" noProof="1" smtClean="0">
                  <a:solidFill>
                    <a:schemeClr val="bg1"/>
                  </a:solidFill>
                  <a:latin typeface="+mj-ea"/>
                  <a:ea typeface="+mj-ea"/>
                </a:rPr>
                <a:t>Lorem Ipsum Dolor Sit Er Elit Lamet, Consectetaur</a:t>
              </a:r>
              <a:endParaRPr lang="zh-CN" altLang="en-US" dirty="0">
                <a:solidFill>
                  <a:schemeClr val="bg1"/>
                </a:solidFill>
                <a:latin typeface="+mj-ea"/>
                <a:ea typeface="+mj-ea"/>
              </a:endParaRPr>
            </a:p>
          </p:txBody>
        </p:sp>
      </p:grpSp>
      <p:sp>
        <p:nvSpPr>
          <p:cNvPr id="11" name="矩形 10"/>
          <p:cNvSpPr/>
          <p:nvPr/>
        </p:nvSpPr>
        <p:spPr>
          <a:xfrm>
            <a:off x="1466851" y="0"/>
            <a:ext cx="9467744" cy="6837105"/>
          </a:xfrm>
          <a:custGeom>
            <a:avLst/>
            <a:gdLst>
              <a:gd name="connsiteX0" fmla="*/ 0 w 9467744"/>
              <a:gd name="connsiteY0" fmla="*/ 0 h 6837105"/>
              <a:gd name="connsiteX1" fmla="*/ 9467744 w 9467744"/>
              <a:gd name="connsiteY1" fmla="*/ 0 h 6837105"/>
              <a:gd name="connsiteX2" fmla="*/ 9467744 w 9467744"/>
              <a:gd name="connsiteY2" fmla="*/ 6837105 h 6837105"/>
              <a:gd name="connsiteX3" fmla="*/ 0 w 9467744"/>
              <a:gd name="connsiteY3" fmla="*/ 6837105 h 6837105"/>
              <a:gd name="connsiteX4" fmla="*/ 0 w 9467744"/>
              <a:gd name="connsiteY4" fmla="*/ 0 h 6837105"/>
              <a:gd name="connsiteX0" fmla="*/ 0 w 9467744"/>
              <a:gd name="connsiteY0" fmla="*/ 0 h 6837105"/>
              <a:gd name="connsiteX1" fmla="*/ 9467744 w 9467744"/>
              <a:gd name="connsiteY1" fmla="*/ 0 h 6837105"/>
              <a:gd name="connsiteX2" fmla="*/ 9467744 w 9467744"/>
              <a:gd name="connsiteY2" fmla="*/ 6837105 h 6837105"/>
              <a:gd name="connsiteX3" fmla="*/ 3181350 w 9467744"/>
              <a:gd name="connsiteY3" fmla="*/ 6837105 h 6837105"/>
              <a:gd name="connsiteX4" fmla="*/ 0 w 9467744"/>
              <a:gd name="connsiteY4" fmla="*/ 0 h 6837105"/>
              <a:gd name="connsiteX0" fmla="*/ 0 w 9467744"/>
              <a:gd name="connsiteY0" fmla="*/ 0 h 6837105"/>
              <a:gd name="connsiteX1" fmla="*/ 6267344 w 9467744"/>
              <a:gd name="connsiteY1" fmla="*/ 0 h 6837105"/>
              <a:gd name="connsiteX2" fmla="*/ 9467744 w 9467744"/>
              <a:gd name="connsiteY2" fmla="*/ 6837105 h 6837105"/>
              <a:gd name="connsiteX3" fmla="*/ 3181350 w 9467744"/>
              <a:gd name="connsiteY3" fmla="*/ 6837105 h 6837105"/>
              <a:gd name="connsiteX4" fmla="*/ 0 w 9467744"/>
              <a:gd name="connsiteY4" fmla="*/ 0 h 683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744" h="6837105">
                <a:moveTo>
                  <a:pt x="0" y="0"/>
                </a:moveTo>
                <a:lnTo>
                  <a:pt x="6267344" y="0"/>
                </a:lnTo>
                <a:lnTo>
                  <a:pt x="9467744" y="6837105"/>
                </a:lnTo>
                <a:lnTo>
                  <a:pt x="3181350" y="6837105"/>
                </a:lnTo>
                <a:lnTo>
                  <a:pt x="0" y="0"/>
                </a:lnTo>
                <a:close/>
              </a:path>
            </a:pathLst>
          </a:cu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5433356"/>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0"/>
            <a:ext cx="12192000" cy="6872749"/>
          </a:xfrm>
          <a:prstGeom prst="rect">
            <a:avLst/>
          </a:prstGeom>
        </p:spPr>
      </p:pic>
      <p:grpSp>
        <p:nvGrpSpPr>
          <p:cNvPr id="16" name="组合 15"/>
          <p:cNvGrpSpPr/>
          <p:nvPr/>
        </p:nvGrpSpPr>
        <p:grpSpPr>
          <a:xfrm>
            <a:off x="5889372" y="2081981"/>
            <a:ext cx="7020233" cy="2694038"/>
            <a:chOff x="5889372" y="1955100"/>
            <a:chExt cx="7020233" cy="2694038"/>
          </a:xfrm>
        </p:grpSpPr>
        <p:sp>
          <p:nvSpPr>
            <p:cNvPr id="9" name="文本框 8"/>
            <p:cNvSpPr txBox="1"/>
            <p:nvPr/>
          </p:nvSpPr>
          <p:spPr>
            <a:xfrm>
              <a:off x="5889372" y="1955100"/>
              <a:ext cx="7020233" cy="1569660"/>
            </a:xfrm>
            <a:prstGeom prst="rect">
              <a:avLst/>
            </a:prstGeom>
            <a:noFill/>
          </p:spPr>
          <p:txBody>
            <a:bodyPr wrap="square" rtlCol="0">
              <a:spAutoFit/>
            </a:bodyPr>
            <a:lstStyle/>
            <a:p>
              <a:r>
                <a:rPr lang="en-US" altLang="zh-CN" sz="9600" spc="600" dirty="0" smtClean="0">
                  <a:solidFill>
                    <a:schemeClr val="bg1"/>
                  </a:solidFill>
                  <a:latin typeface="微软雅黑 Light" panose="020B0502040204020203" pitchFamily="34" charset="-122"/>
                  <a:ea typeface="微软雅黑 Light" panose="020B0502040204020203" pitchFamily="34" charset="-122"/>
                </a:rPr>
                <a:t>THANKS</a:t>
              </a:r>
              <a:endParaRPr lang="zh-CN" altLang="en-US" sz="9600" spc="600" dirty="0">
                <a:solidFill>
                  <a:schemeClr val="bg1"/>
                </a:solidFill>
                <a:latin typeface="微软雅黑 Light" panose="020B0502040204020203" pitchFamily="34" charset="-122"/>
                <a:ea typeface="微软雅黑 Light" panose="020B0502040204020203" pitchFamily="34" charset="-122"/>
              </a:endParaRPr>
            </a:p>
          </p:txBody>
        </p:sp>
        <p:sp>
          <p:nvSpPr>
            <p:cNvPr id="10" name="PA_淘宝网chenying0907出品 13"/>
            <p:cNvSpPr txBox="1"/>
            <p:nvPr>
              <p:custDataLst>
                <p:tags r:id="rId1"/>
              </p:custDataLst>
            </p:nvPr>
          </p:nvSpPr>
          <p:spPr>
            <a:xfrm>
              <a:off x="5946347" y="3529931"/>
              <a:ext cx="5955477" cy="400110"/>
            </a:xfrm>
            <a:prstGeom prst="rect">
              <a:avLst/>
            </a:prstGeom>
            <a:noFill/>
          </p:spPr>
          <p:txBody>
            <a:bodyPr wrap="none" rtlCol="0">
              <a:spAutoFit/>
            </a:bodyPr>
            <a:lstStyle/>
            <a:p>
              <a:pPr algn="ctr"/>
              <a:r>
                <a:rPr lang="zh-CN" altLang="en-US" sz="2000" spc="300" dirty="0" smtClean="0">
                  <a:solidFill>
                    <a:schemeClr val="bg1"/>
                  </a:solidFill>
                  <a:latin typeface="+mj-ea"/>
                  <a:ea typeface="+mj-ea"/>
                </a:rPr>
                <a:t>宣传画册 </a:t>
              </a:r>
              <a:r>
                <a:rPr lang="en-US" altLang="zh-CN" sz="2000" spc="300" dirty="0">
                  <a:solidFill>
                    <a:schemeClr val="bg1"/>
                  </a:solidFill>
                  <a:latin typeface="+mj-ea"/>
                  <a:ea typeface="+mj-ea"/>
                </a:rPr>
                <a:t>| </a:t>
              </a:r>
              <a:r>
                <a:rPr lang="zh-CN" altLang="en-US" sz="2000" spc="300" dirty="0" smtClean="0">
                  <a:solidFill>
                    <a:schemeClr val="bg1"/>
                  </a:solidFill>
                  <a:latin typeface="+mj-ea"/>
                  <a:ea typeface="+mj-ea"/>
                </a:rPr>
                <a:t>时尚广告 </a:t>
              </a:r>
              <a:r>
                <a:rPr lang="en-US" altLang="zh-CN" sz="2000" spc="300" dirty="0">
                  <a:solidFill>
                    <a:schemeClr val="bg1"/>
                  </a:solidFill>
                  <a:latin typeface="+mj-ea"/>
                  <a:ea typeface="+mj-ea"/>
                </a:rPr>
                <a:t>| </a:t>
              </a:r>
              <a:r>
                <a:rPr lang="zh-CN" altLang="en-US" sz="2000" spc="300" dirty="0" smtClean="0">
                  <a:solidFill>
                    <a:schemeClr val="bg1"/>
                  </a:solidFill>
                  <a:latin typeface="+mj-ea"/>
                  <a:ea typeface="+mj-ea"/>
                </a:rPr>
                <a:t>品牌宣传 </a:t>
              </a:r>
              <a:r>
                <a:rPr lang="en-US" altLang="zh-CN" sz="2000" spc="300" dirty="0" smtClean="0">
                  <a:solidFill>
                    <a:schemeClr val="bg1"/>
                  </a:solidFill>
                  <a:latin typeface="+mj-ea"/>
                </a:rPr>
                <a:t>| </a:t>
              </a:r>
              <a:r>
                <a:rPr lang="zh-CN" altLang="en-US" sz="2000" spc="300" dirty="0">
                  <a:solidFill>
                    <a:schemeClr val="bg1"/>
                  </a:solidFill>
                  <a:latin typeface="+mj-ea"/>
                  <a:ea typeface="+mj-ea"/>
                </a:rPr>
                <a:t>企业介绍</a:t>
              </a:r>
              <a:r>
                <a:rPr lang="en-US" altLang="zh-CN" sz="2000" spc="300" dirty="0">
                  <a:solidFill>
                    <a:schemeClr val="bg1"/>
                  </a:solidFill>
                  <a:latin typeface="+mj-ea"/>
                  <a:ea typeface="+mj-ea"/>
                </a:rPr>
                <a:t> </a:t>
              </a:r>
              <a:endParaRPr lang="zh-CN" altLang="en-US" sz="2000" spc="300" dirty="0">
                <a:solidFill>
                  <a:schemeClr val="bg1"/>
                </a:solidFill>
                <a:latin typeface="+mj-ea"/>
                <a:ea typeface="+mj-ea"/>
              </a:endParaRPr>
            </a:p>
          </p:txBody>
        </p:sp>
        <p:sp>
          <p:nvSpPr>
            <p:cNvPr id="13" name="矩形 12"/>
            <p:cNvSpPr/>
            <p:nvPr/>
          </p:nvSpPr>
          <p:spPr>
            <a:xfrm>
              <a:off x="5982857" y="4002807"/>
              <a:ext cx="6195075" cy="646331"/>
            </a:xfrm>
            <a:prstGeom prst="rect">
              <a:avLst/>
            </a:prstGeom>
          </p:spPr>
          <p:txBody>
            <a:bodyPr wrap="square">
              <a:spAutoFit/>
            </a:bodyPr>
            <a:lstStyle/>
            <a:p>
              <a:pPr>
                <a:lnSpc>
                  <a:spcPct val="150000"/>
                </a:lnSpc>
              </a:pPr>
              <a:r>
                <a:rPr lang="en-US" altLang="zh-CN" sz="1200" spc="300" noProof="1" smtClean="0">
                  <a:solidFill>
                    <a:schemeClr val="bg1"/>
                  </a:solidFill>
                  <a:latin typeface="+mj-ea"/>
                  <a:ea typeface="+mj-ea"/>
                </a:rPr>
                <a:t>Lorem Ipsum Dolor Sit Er Elit Lamet, Consec Cillium Adipisicing Pecu, Sed Do Eiusmod Tempor</a:t>
              </a:r>
              <a:endParaRPr lang="zh-CN" altLang="en-US" sz="1200" spc="300" dirty="0">
                <a:solidFill>
                  <a:schemeClr val="bg1"/>
                </a:solidFill>
                <a:latin typeface="+mj-ea"/>
                <a:ea typeface="+mj-ea"/>
              </a:endParaRPr>
            </a:p>
          </p:txBody>
        </p:sp>
      </p:grpSp>
    </p:spTree>
    <p:extLst>
      <p:ext uri="{BB962C8B-B14F-4D97-AF65-F5344CB8AC3E}">
        <p14:creationId xmlns:p14="http://schemas.microsoft.com/office/powerpoint/2010/main" val="1187857308"/>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9497"/>
            <a:ext cx="5438007" cy="6902245"/>
          </a:xfrm>
          <a:prstGeom prst="rect">
            <a:avLst/>
          </a:prstGeom>
        </p:spPr>
      </p:pic>
      <p:grpSp>
        <p:nvGrpSpPr>
          <p:cNvPr id="6" name="组合 5"/>
          <p:cNvGrpSpPr/>
          <p:nvPr/>
        </p:nvGrpSpPr>
        <p:grpSpPr>
          <a:xfrm>
            <a:off x="7238641" y="1593984"/>
            <a:ext cx="4330242" cy="551606"/>
            <a:chOff x="6970806" y="1229681"/>
            <a:chExt cx="3990856" cy="669707"/>
          </a:xfrm>
        </p:grpSpPr>
        <p:sp>
          <p:nvSpPr>
            <p:cNvPr id="7" name="矩形 6"/>
            <p:cNvSpPr/>
            <p:nvPr/>
          </p:nvSpPr>
          <p:spPr>
            <a:xfrm>
              <a:off x="6970806" y="1229681"/>
              <a:ext cx="514350" cy="669707"/>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mj-ea"/>
                  <a:ea typeface="+mj-ea"/>
                </a:rPr>
                <a:t>01</a:t>
              </a:r>
              <a:endParaRPr lang="zh-CN" altLang="en-US" sz="2400" dirty="0">
                <a:solidFill>
                  <a:schemeClr val="bg1"/>
                </a:solidFill>
                <a:latin typeface="+mj-ea"/>
                <a:ea typeface="+mj-ea"/>
              </a:endParaRPr>
            </a:p>
          </p:txBody>
        </p:sp>
        <p:sp>
          <p:nvSpPr>
            <p:cNvPr id="8" name="文本框 7"/>
            <p:cNvSpPr txBox="1"/>
            <p:nvPr/>
          </p:nvSpPr>
          <p:spPr>
            <a:xfrm>
              <a:off x="7551712" y="1312257"/>
              <a:ext cx="3409950" cy="560509"/>
            </a:xfrm>
            <a:prstGeom prst="rect">
              <a:avLst/>
            </a:prstGeom>
            <a:noFill/>
          </p:spPr>
          <p:txBody>
            <a:bodyPr wrap="square" rtlCol="0">
              <a:spAutoFit/>
            </a:bodyPr>
            <a:lstStyle/>
            <a:p>
              <a:r>
                <a:rPr lang="zh-CN" altLang="en-US" sz="2400" dirty="0" smtClean="0">
                  <a:solidFill>
                    <a:schemeClr val="bg1"/>
                  </a:solidFill>
                  <a:latin typeface="+mj-ea"/>
                  <a:ea typeface="+mj-ea"/>
                </a:rPr>
                <a:t>输入你的节标题</a:t>
              </a:r>
              <a:endParaRPr lang="zh-CN" altLang="en-US" sz="2400" dirty="0">
                <a:solidFill>
                  <a:schemeClr val="bg1"/>
                </a:solidFill>
                <a:latin typeface="+mj-ea"/>
                <a:ea typeface="+mj-ea"/>
              </a:endParaRPr>
            </a:p>
          </p:txBody>
        </p:sp>
      </p:grpSp>
      <p:grpSp>
        <p:nvGrpSpPr>
          <p:cNvPr id="9" name="组合 8"/>
          <p:cNvGrpSpPr/>
          <p:nvPr/>
        </p:nvGrpSpPr>
        <p:grpSpPr>
          <a:xfrm>
            <a:off x="7238641" y="2581361"/>
            <a:ext cx="4330242" cy="551606"/>
            <a:chOff x="6970806" y="1229681"/>
            <a:chExt cx="3990856" cy="669707"/>
          </a:xfrm>
        </p:grpSpPr>
        <p:sp>
          <p:nvSpPr>
            <p:cNvPr id="10" name="矩形 9"/>
            <p:cNvSpPr/>
            <p:nvPr/>
          </p:nvSpPr>
          <p:spPr>
            <a:xfrm>
              <a:off x="6970806" y="1229681"/>
              <a:ext cx="514350" cy="669707"/>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mj-ea"/>
                  <a:ea typeface="+mj-ea"/>
                </a:rPr>
                <a:t>02</a:t>
              </a:r>
              <a:endParaRPr lang="zh-CN" altLang="en-US" sz="2400" dirty="0">
                <a:solidFill>
                  <a:schemeClr val="bg1"/>
                </a:solidFill>
                <a:latin typeface="+mj-ea"/>
                <a:ea typeface="+mj-ea"/>
              </a:endParaRPr>
            </a:p>
          </p:txBody>
        </p:sp>
        <p:sp>
          <p:nvSpPr>
            <p:cNvPr id="11" name="文本框 10"/>
            <p:cNvSpPr txBox="1"/>
            <p:nvPr/>
          </p:nvSpPr>
          <p:spPr>
            <a:xfrm>
              <a:off x="7551712" y="1312257"/>
              <a:ext cx="3409950" cy="560509"/>
            </a:xfrm>
            <a:prstGeom prst="rect">
              <a:avLst/>
            </a:prstGeom>
            <a:noFill/>
          </p:spPr>
          <p:txBody>
            <a:bodyPr wrap="square" rtlCol="0">
              <a:spAutoFit/>
            </a:bodyPr>
            <a:lstStyle/>
            <a:p>
              <a:r>
                <a:rPr lang="zh-CN" altLang="en-US" sz="2400" dirty="0">
                  <a:solidFill>
                    <a:schemeClr val="bg1"/>
                  </a:solidFill>
                  <a:latin typeface="+mj-ea"/>
                  <a:ea typeface="+mj-ea"/>
                </a:rPr>
                <a:t>输入你的节标题</a:t>
              </a:r>
            </a:p>
          </p:txBody>
        </p:sp>
      </p:grpSp>
      <p:grpSp>
        <p:nvGrpSpPr>
          <p:cNvPr id="12" name="组合 11"/>
          <p:cNvGrpSpPr/>
          <p:nvPr/>
        </p:nvGrpSpPr>
        <p:grpSpPr>
          <a:xfrm>
            <a:off x="7238641" y="3568738"/>
            <a:ext cx="4330242" cy="551606"/>
            <a:chOff x="6970806" y="1229681"/>
            <a:chExt cx="3990856" cy="669707"/>
          </a:xfrm>
        </p:grpSpPr>
        <p:sp>
          <p:nvSpPr>
            <p:cNvPr id="13" name="矩形 12"/>
            <p:cNvSpPr/>
            <p:nvPr/>
          </p:nvSpPr>
          <p:spPr>
            <a:xfrm>
              <a:off x="6970806" y="1229681"/>
              <a:ext cx="514350" cy="669707"/>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mj-ea"/>
                  <a:ea typeface="+mj-ea"/>
                </a:rPr>
                <a:t>03</a:t>
              </a:r>
              <a:endParaRPr lang="zh-CN" altLang="en-US" sz="2400" dirty="0">
                <a:solidFill>
                  <a:schemeClr val="bg1"/>
                </a:solidFill>
                <a:latin typeface="+mj-ea"/>
                <a:ea typeface="+mj-ea"/>
              </a:endParaRPr>
            </a:p>
          </p:txBody>
        </p:sp>
        <p:sp>
          <p:nvSpPr>
            <p:cNvPr id="14" name="文本框 13"/>
            <p:cNvSpPr txBox="1"/>
            <p:nvPr/>
          </p:nvSpPr>
          <p:spPr>
            <a:xfrm>
              <a:off x="7551712" y="1312257"/>
              <a:ext cx="3409950" cy="560509"/>
            </a:xfrm>
            <a:prstGeom prst="rect">
              <a:avLst/>
            </a:prstGeom>
            <a:noFill/>
          </p:spPr>
          <p:txBody>
            <a:bodyPr wrap="square" rtlCol="0">
              <a:spAutoFit/>
            </a:bodyPr>
            <a:lstStyle/>
            <a:p>
              <a:r>
                <a:rPr lang="zh-CN" altLang="en-US" sz="2400" dirty="0">
                  <a:solidFill>
                    <a:schemeClr val="bg1"/>
                  </a:solidFill>
                  <a:latin typeface="+mj-ea"/>
                  <a:ea typeface="+mj-ea"/>
                </a:rPr>
                <a:t>输入你的节标题</a:t>
              </a:r>
            </a:p>
          </p:txBody>
        </p:sp>
      </p:grpSp>
      <p:grpSp>
        <p:nvGrpSpPr>
          <p:cNvPr id="15" name="组合 14"/>
          <p:cNvGrpSpPr/>
          <p:nvPr/>
        </p:nvGrpSpPr>
        <p:grpSpPr>
          <a:xfrm>
            <a:off x="7238641" y="4556114"/>
            <a:ext cx="4330242" cy="551606"/>
            <a:chOff x="6970806" y="1229681"/>
            <a:chExt cx="3990856" cy="669707"/>
          </a:xfrm>
        </p:grpSpPr>
        <p:sp>
          <p:nvSpPr>
            <p:cNvPr id="16" name="矩形 15"/>
            <p:cNvSpPr/>
            <p:nvPr/>
          </p:nvSpPr>
          <p:spPr>
            <a:xfrm>
              <a:off x="6970806" y="1229681"/>
              <a:ext cx="514350" cy="669707"/>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mj-ea"/>
                  <a:ea typeface="+mj-ea"/>
                </a:rPr>
                <a:t>04</a:t>
              </a:r>
              <a:endParaRPr lang="zh-CN" altLang="en-US" sz="2400" dirty="0">
                <a:solidFill>
                  <a:schemeClr val="bg1"/>
                </a:solidFill>
                <a:latin typeface="+mj-ea"/>
                <a:ea typeface="+mj-ea"/>
              </a:endParaRPr>
            </a:p>
          </p:txBody>
        </p:sp>
        <p:sp>
          <p:nvSpPr>
            <p:cNvPr id="17" name="文本框 16"/>
            <p:cNvSpPr txBox="1"/>
            <p:nvPr/>
          </p:nvSpPr>
          <p:spPr>
            <a:xfrm>
              <a:off x="7551712" y="1312257"/>
              <a:ext cx="3409950" cy="560509"/>
            </a:xfrm>
            <a:prstGeom prst="rect">
              <a:avLst/>
            </a:prstGeom>
            <a:noFill/>
          </p:spPr>
          <p:txBody>
            <a:bodyPr wrap="square" rtlCol="0">
              <a:spAutoFit/>
            </a:bodyPr>
            <a:lstStyle/>
            <a:p>
              <a:r>
                <a:rPr lang="zh-CN" altLang="en-US" sz="2400" dirty="0">
                  <a:solidFill>
                    <a:schemeClr val="bg1"/>
                  </a:solidFill>
                  <a:latin typeface="+mj-ea"/>
                  <a:ea typeface="+mj-ea"/>
                </a:rPr>
                <a:t>输入你的节标题</a:t>
              </a:r>
            </a:p>
          </p:txBody>
        </p:sp>
      </p:grpSp>
      <p:sp>
        <p:nvSpPr>
          <p:cNvPr id="18" name="矩形 17"/>
          <p:cNvSpPr/>
          <p:nvPr/>
        </p:nvSpPr>
        <p:spPr>
          <a:xfrm>
            <a:off x="-1" y="-29498"/>
            <a:ext cx="5438007" cy="6902245"/>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6990218"/>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 y="-44245"/>
            <a:ext cx="12192000" cy="6902245"/>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769806" y="1965223"/>
            <a:ext cx="8455743" cy="2927555"/>
            <a:chOff x="1769806" y="1965223"/>
            <a:chExt cx="8455743" cy="2927555"/>
          </a:xfrm>
        </p:grpSpPr>
        <p:sp>
          <p:nvSpPr>
            <p:cNvPr id="5" name="矩形 4"/>
            <p:cNvSpPr/>
            <p:nvPr/>
          </p:nvSpPr>
          <p:spPr>
            <a:xfrm>
              <a:off x="1769806" y="1965223"/>
              <a:ext cx="8455743" cy="29275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376932" y="2567747"/>
              <a:ext cx="7020233" cy="1107996"/>
            </a:xfrm>
            <a:prstGeom prst="rect">
              <a:avLst/>
            </a:prstGeom>
            <a:noFill/>
          </p:spPr>
          <p:txBody>
            <a:bodyPr wrap="square" rtlCol="0">
              <a:spAutoFit/>
            </a:bodyPr>
            <a:lstStyle/>
            <a:p>
              <a:r>
                <a:rPr lang="en-US" altLang="zh-CN" sz="6600" spc="600" dirty="0" smtClean="0">
                  <a:solidFill>
                    <a:schemeClr val="bg1"/>
                  </a:solidFill>
                  <a:latin typeface="微软雅黑 Light" panose="020B0502040204020203" pitchFamily="34" charset="-122"/>
                  <a:ea typeface="微软雅黑 Light" panose="020B0502040204020203" pitchFamily="34" charset="-122"/>
                </a:rPr>
                <a:t>APRT ONE</a:t>
              </a:r>
              <a:endParaRPr lang="zh-CN" altLang="en-US" sz="6600" spc="600" dirty="0">
                <a:solidFill>
                  <a:schemeClr val="bg1"/>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2376932" y="3688858"/>
              <a:ext cx="6195075" cy="646331"/>
            </a:xfrm>
            <a:prstGeom prst="rect">
              <a:avLst/>
            </a:prstGeom>
          </p:spPr>
          <p:txBody>
            <a:bodyPr wrap="square">
              <a:spAutoFit/>
            </a:bodyPr>
            <a:lstStyle/>
            <a:p>
              <a:pPr>
                <a:lnSpc>
                  <a:spcPct val="150000"/>
                </a:lnSpc>
              </a:pPr>
              <a:r>
                <a:rPr lang="en-US" altLang="zh-CN" sz="1200" spc="300" noProof="1" smtClean="0">
                  <a:solidFill>
                    <a:schemeClr val="bg1"/>
                  </a:solidFill>
                  <a:latin typeface="+mj-ea"/>
                  <a:ea typeface="+mj-ea"/>
                </a:rPr>
                <a:t>Lorem Ipsum Dolor Sit Er Elit Lamet, Consec Cillium Adipisicing Pecu, Sed Do Eiusmod Tempor</a:t>
              </a:r>
              <a:endParaRPr lang="zh-CN" altLang="en-US" sz="1200" spc="300" dirty="0">
                <a:solidFill>
                  <a:schemeClr val="bg1"/>
                </a:solidFill>
                <a:latin typeface="+mj-ea"/>
                <a:ea typeface="+mj-ea"/>
              </a:endParaRPr>
            </a:p>
          </p:txBody>
        </p:sp>
      </p:gr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backgroundRemoval t="0" b="100000" l="10000" r="100000"/>
                    </a14:imgEffect>
                  </a14:imgLayer>
                </a14:imgProps>
              </a:ext>
              <a:ext uri="{28A0092B-C50C-407E-A947-70E740481C1C}">
                <a14:useLocalDpi xmlns:a14="http://schemas.microsoft.com/office/drawing/2010/main" val="0"/>
              </a:ext>
            </a:extLst>
          </a:blip>
          <a:stretch>
            <a:fillRect/>
          </a:stretch>
        </p:blipFill>
        <p:spPr>
          <a:xfrm>
            <a:off x="2949412" y="1"/>
            <a:ext cx="9242588" cy="6858000"/>
          </a:xfrm>
          <a:prstGeom prst="rect">
            <a:avLst/>
          </a:prstGeom>
        </p:spPr>
      </p:pic>
    </p:spTree>
    <p:extLst>
      <p:ext uri="{BB962C8B-B14F-4D97-AF65-F5344CB8AC3E}">
        <p14:creationId xmlns:p14="http://schemas.microsoft.com/office/powerpoint/2010/main" val="1995432481"/>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687513" y="2454276"/>
            <a:ext cx="4876800" cy="3649662"/>
          </a:xfrm>
          <a:custGeom>
            <a:avLst/>
            <a:gdLst>
              <a:gd name="connsiteX0" fmla="*/ 0 w 4876800"/>
              <a:gd name="connsiteY0" fmla="*/ 0 h 3649662"/>
              <a:gd name="connsiteX1" fmla="*/ 4876800 w 4876800"/>
              <a:gd name="connsiteY1" fmla="*/ 0 h 3649662"/>
              <a:gd name="connsiteX2" fmla="*/ 4876800 w 4876800"/>
              <a:gd name="connsiteY2" fmla="*/ 3649662 h 3649662"/>
              <a:gd name="connsiteX3" fmla="*/ 0 w 4876800"/>
              <a:gd name="connsiteY3" fmla="*/ 3649662 h 3649662"/>
            </a:gdLst>
            <a:ahLst/>
            <a:cxnLst>
              <a:cxn ang="0">
                <a:pos x="connsiteX0" y="connsiteY0"/>
              </a:cxn>
              <a:cxn ang="0">
                <a:pos x="connsiteX1" y="connsiteY1"/>
              </a:cxn>
              <a:cxn ang="0">
                <a:pos x="connsiteX2" y="connsiteY2"/>
              </a:cxn>
              <a:cxn ang="0">
                <a:pos x="connsiteX3" y="connsiteY3"/>
              </a:cxn>
            </a:cxnLst>
            <a:rect l="l" t="t" r="r" b="b"/>
            <a:pathLst>
              <a:path w="4876800" h="3649662">
                <a:moveTo>
                  <a:pt x="0" y="0"/>
                </a:moveTo>
                <a:lnTo>
                  <a:pt x="4876800" y="0"/>
                </a:lnTo>
                <a:lnTo>
                  <a:pt x="4876800" y="3649662"/>
                </a:lnTo>
                <a:lnTo>
                  <a:pt x="0" y="3649662"/>
                </a:lnTo>
                <a:close/>
              </a:path>
            </a:pathLst>
          </a:custGeom>
        </p:spPr>
      </p:pic>
      <p:sp>
        <p:nvSpPr>
          <p:cNvPr id="2" name="Oval 7"/>
          <p:cNvSpPr>
            <a:spLocks noChangeArrowheads="1"/>
          </p:cNvSpPr>
          <p:nvPr/>
        </p:nvSpPr>
        <p:spPr bwMode="auto">
          <a:xfrm>
            <a:off x="731838" y="760413"/>
            <a:ext cx="877888" cy="877888"/>
          </a:xfrm>
          <a:prstGeom prst="ellipse">
            <a:avLst/>
          </a:prstGeom>
          <a:noFill/>
          <a:ln w="6350">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a:solidFill>
                  <a:schemeClr val="bg1"/>
                </a:solidFill>
                <a:latin typeface="Simple-Line-Icons" pitchFamily="2" charset="2"/>
                <a:sym typeface="Simple-Line-Icons" pitchFamily="2" charset="2"/>
              </a:rPr>
              <a:t></a:t>
            </a:r>
            <a:endParaRPr lang="en-US" altLang="zh-CN">
              <a:solidFill>
                <a:schemeClr val="bg1"/>
              </a:solidFill>
            </a:endParaRPr>
          </a:p>
        </p:txBody>
      </p:sp>
      <p:sp>
        <p:nvSpPr>
          <p:cNvPr id="3" name="TextBox 1"/>
          <p:cNvSpPr>
            <a:spLocks noChangeArrowheads="1"/>
          </p:cNvSpPr>
          <p:nvPr/>
        </p:nvSpPr>
        <p:spPr bwMode="auto">
          <a:xfrm>
            <a:off x="1687513" y="760413"/>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dirty="0" smtClean="0">
                <a:solidFill>
                  <a:schemeClr val="bg1"/>
                </a:solidFill>
                <a:latin typeface="+mj-ea"/>
                <a:ea typeface="+mj-ea"/>
                <a:sym typeface="GeosansLight" pitchFamily="2" charset="0"/>
              </a:rPr>
              <a:t>输入你的标题</a:t>
            </a:r>
            <a:endParaRPr lang="en-US" altLang="zh-CN" dirty="0">
              <a:solidFill>
                <a:schemeClr val="bg1"/>
              </a:solidFill>
              <a:latin typeface="+mj-ea"/>
              <a:ea typeface="+mj-ea"/>
              <a:sym typeface="GeosansLight" pitchFamily="2" charset="0"/>
            </a:endParaRPr>
          </a:p>
        </p:txBody>
      </p:sp>
      <p:sp>
        <p:nvSpPr>
          <p:cNvPr id="4" name="TextBox 11"/>
          <p:cNvSpPr>
            <a:spLocks noChangeArrowheads="1"/>
          </p:cNvSpPr>
          <p:nvPr/>
        </p:nvSpPr>
        <p:spPr bwMode="auto">
          <a:xfrm>
            <a:off x="1687513" y="1400176"/>
            <a:ext cx="52196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50" dirty="0">
                <a:solidFill>
                  <a:schemeClr val="bg1"/>
                </a:solidFill>
                <a:latin typeface="Open Sans" panose="020B0606030504020204" pitchFamily="34" charset="0"/>
                <a:sym typeface="Open Sans" panose="020B0606030504020204" pitchFamily="34" charset="0"/>
              </a:rPr>
              <a:t>Raw denim typewriter </a:t>
            </a:r>
            <a:r>
              <a:rPr lang="en-US" altLang="zh-CN" sz="1050" dirty="0" err="1">
                <a:solidFill>
                  <a:schemeClr val="bg1"/>
                </a:solidFill>
                <a:latin typeface="Open Sans" panose="020B0606030504020204" pitchFamily="34" charset="0"/>
                <a:sym typeface="Open Sans" panose="020B0606030504020204" pitchFamily="34" charset="0"/>
              </a:rPr>
              <a:t>Carles</a:t>
            </a:r>
            <a:r>
              <a:rPr lang="en-US" altLang="zh-CN" sz="1050" dirty="0">
                <a:solidFill>
                  <a:schemeClr val="bg1"/>
                </a:solidFill>
                <a:latin typeface="Open Sans" panose="020B0606030504020204" pitchFamily="34" charset="0"/>
                <a:sym typeface="Open Sans" panose="020B0606030504020204" pitchFamily="34" charset="0"/>
              </a:rPr>
              <a:t> irony. Helvetica farers Blue Bottle, </a:t>
            </a:r>
            <a:r>
              <a:rPr lang="en-US" altLang="zh-CN" sz="1050" dirty="0" err="1">
                <a:solidFill>
                  <a:schemeClr val="bg1"/>
                </a:solidFill>
                <a:latin typeface="Open Sans" panose="020B0606030504020204" pitchFamily="34" charset="0"/>
                <a:sym typeface="Open Sans" panose="020B0606030504020204" pitchFamily="34" charset="0"/>
              </a:rPr>
              <a:t>distery</a:t>
            </a:r>
            <a:r>
              <a:rPr lang="en-US" altLang="zh-CN" sz="1050" dirty="0">
                <a:solidFill>
                  <a:schemeClr val="bg1"/>
                </a:solidFill>
                <a:latin typeface="Open Sans" panose="020B0606030504020204" pitchFamily="34" charset="0"/>
                <a:sym typeface="Open Sans" panose="020B0606030504020204" pitchFamily="34" charset="0"/>
              </a:rPr>
              <a:t> </a:t>
            </a:r>
            <a:r>
              <a:rPr lang="en-US" altLang="zh-CN" sz="1050" dirty="0" err="1">
                <a:solidFill>
                  <a:schemeClr val="bg1"/>
                </a:solidFill>
                <a:latin typeface="Open Sans" panose="020B0606030504020204" pitchFamily="34" charset="0"/>
                <a:sym typeface="Open Sans" panose="020B0606030504020204" pitchFamily="34" charset="0"/>
              </a:rPr>
              <a:t>vero</a:t>
            </a:r>
            <a:r>
              <a:rPr lang="en-US" altLang="zh-CN" sz="1050" dirty="0">
                <a:solidFill>
                  <a:schemeClr val="bg1"/>
                </a:solidFill>
                <a:latin typeface="Open Sans" panose="020B0606030504020204" pitchFamily="34" charset="0"/>
                <a:sym typeface="Open Sans" panose="020B0606030504020204" pitchFamily="34" charset="0"/>
              </a:rPr>
              <a:t> you.</a:t>
            </a:r>
            <a:endParaRPr lang="zh-CN" altLang="en-US" sz="2000" dirty="0">
              <a:solidFill>
                <a:schemeClr val="bg1"/>
              </a:solidFill>
              <a:latin typeface="Arial" panose="020B0604020202020204" pitchFamily="34" charset="0"/>
            </a:endParaRPr>
          </a:p>
        </p:txBody>
      </p:sp>
      <p:sp>
        <p:nvSpPr>
          <p:cNvPr id="6" name="TextBox 8"/>
          <p:cNvSpPr>
            <a:spLocks noChangeArrowheads="1"/>
          </p:cNvSpPr>
          <p:nvPr/>
        </p:nvSpPr>
        <p:spPr bwMode="auto">
          <a:xfrm>
            <a:off x="7064376" y="2454276"/>
            <a:ext cx="4376737"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mj-ea"/>
                <a:ea typeface="+mj-ea"/>
                <a:sym typeface="Open Sans" panose="020B0606030504020204" pitchFamily="34" charset="0"/>
              </a:rPr>
              <a:t>输入你的标题</a:t>
            </a:r>
            <a:endParaRPr lang="en-US" altLang="zh-CN" sz="1800" dirty="0" smtClean="0">
              <a:solidFill>
                <a:schemeClr val="bg1"/>
              </a:solidFill>
              <a:latin typeface="+mj-ea"/>
              <a:ea typeface="+mj-ea"/>
              <a:sym typeface="Open Sans" panose="020B0606030504020204" pitchFamily="34" charset="0"/>
            </a:endParaRPr>
          </a:p>
          <a:p>
            <a:pPr algn="just" eaLnBrk="1" hangingPunct="1">
              <a:lnSpc>
                <a:spcPct val="100000"/>
              </a:lnSpc>
              <a:spcBef>
                <a:spcPct val="0"/>
              </a:spcBef>
              <a:buFont typeface="Arial" panose="020B0604020202020204" pitchFamily="34" charset="0"/>
              <a:buNone/>
            </a:pPr>
            <a:r>
              <a:rPr lang="en-US" altLang="zh-CN" sz="1400" dirty="0" smtClean="0">
                <a:solidFill>
                  <a:schemeClr val="bg1"/>
                </a:solidFill>
                <a:latin typeface="Open Sans" panose="020B0606030504020204" pitchFamily="34" charset="0"/>
                <a:sym typeface="Open Sans" panose="020B0606030504020204" pitchFamily="34" charset="0"/>
              </a:rPr>
              <a:t>This </a:t>
            </a:r>
            <a:r>
              <a:rPr lang="en-US" altLang="zh-CN" sz="1400" dirty="0">
                <a:solidFill>
                  <a:schemeClr val="bg1"/>
                </a:solidFill>
                <a:latin typeface="Open Sans" panose="020B0606030504020204" pitchFamily="34" charset="0"/>
                <a:sym typeface="Open Sans" panose="020B0606030504020204" pitchFamily="34" charset="0"/>
              </a:rPr>
              <a:t>is how we have creative</a:t>
            </a:r>
            <a:endParaRPr lang="zh-CN" altLang="en-US" sz="1400" dirty="0">
              <a:solidFill>
                <a:schemeClr val="bg1"/>
              </a:solidFill>
              <a:latin typeface="Open Sans" panose="020B0606030504020204" pitchFamily="34" charset="0"/>
              <a:sym typeface="Open Sans" panose="020B0606030504020204" pitchFamily="34" charset="0"/>
            </a:endParaRPr>
          </a:p>
          <a:p>
            <a:pPr algn="just" eaLnBrk="1" hangingPunct="1">
              <a:lnSpc>
                <a:spcPct val="100000"/>
              </a:lnSpc>
              <a:spcBef>
                <a:spcPct val="0"/>
              </a:spcBef>
              <a:buFont typeface="Arial" panose="020B0604020202020204" pitchFamily="34" charset="0"/>
              <a:buNone/>
            </a:pPr>
            <a:endParaRPr lang="zh-CN" altLang="en-US" sz="1000" dirty="0">
              <a:solidFill>
                <a:schemeClr val="bg1"/>
              </a:solidFill>
              <a:latin typeface="Open Sans" panose="020B0606030504020204" pitchFamily="34" charset="0"/>
              <a:sym typeface="Open Sans" panose="020B0606030504020204" pitchFamily="34" charset="0"/>
            </a:endParaRPr>
          </a:p>
          <a:p>
            <a:pPr algn="just" eaLnBrk="1" hangingPunct="1">
              <a:lnSpc>
                <a:spcPct val="100000"/>
              </a:lnSpc>
              <a:spcBef>
                <a:spcPct val="0"/>
              </a:spcBef>
              <a:buFont typeface="Arial" panose="020B0604020202020204" pitchFamily="34" charset="0"/>
              <a:buNone/>
            </a:pPr>
            <a:r>
              <a:rPr lang="en-US" altLang="zh-CN" sz="1000" dirty="0">
                <a:solidFill>
                  <a:schemeClr val="bg1"/>
                </a:solidFill>
                <a:latin typeface="Open Sans" panose="020B0606030504020204" pitchFamily="34" charset="0"/>
                <a:sym typeface="Open Sans" panose="020B0606030504020204" pitchFamily="34" charset="0"/>
              </a:rPr>
              <a:t>Lid </a:t>
            </a:r>
            <a:r>
              <a:rPr lang="en-US" altLang="zh-CN" sz="1000" dirty="0" err="1">
                <a:solidFill>
                  <a:schemeClr val="bg1"/>
                </a:solidFill>
                <a:latin typeface="Open Sans" panose="020B0606030504020204" pitchFamily="34" charset="0"/>
                <a:sym typeface="Open Sans" panose="020B0606030504020204" pitchFamily="34" charset="0"/>
              </a:rPr>
              <a:t>est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laborum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rumes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untras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Etharums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ser</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quidem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rerum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facilis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dolores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nemis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omnis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vitaes</a:t>
            </a:r>
            <a:r>
              <a:rPr lang="en-US" altLang="zh-CN" sz="1000" dirty="0">
                <a:solidFill>
                  <a:schemeClr val="bg1"/>
                </a:solidFill>
                <a:latin typeface="Open Sans" panose="020B0606030504020204" pitchFamily="34" charset="0"/>
                <a:sym typeface="Open Sans" panose="020B0606030504020204" pitchFamily="34" charset="0"/>
              </a:rPr>
              <a:t> nemo minima </a:t>
            </a:r>
            <a:r>
              <a:rPr lang="en-US" altLang="zh-CN" sz="1000" dirty="0" err="1">
                <a:solidFill>
                  <a:schemeClr val="bg1"/>
                </a:solidFill>
                <a:latin typeface="Open Sans" panose="020B0606030504020204" pitchFamily="34" charset="0"/>
                <a:sym typeface="Open Sans" panose="020B0606030504020204" pitchFamily="34" charset="0"/>
              </a:rPr>
              <a:t>rerums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unsers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sadips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amets</a:t>
            </a:r>
            <a:r>
              <a:rPr lang="en-US" altLang="zh-CN" sz="1000" dirty="0">
                <a:solidFill>
                  <a:schemeClr val="bg1"/>
                </a:solidFill>
                <a:latin typeface="Open Sans" panose="020B0606030504020204" pitchFamily="34" charset="0"/>
                <a:sym typeface="Open Sans" panose="020B0606030504020204" pitchFamily="34" charset="0"/>
              </a:rPr>
              <a:t>.. </a:t>
            </a:r>
          </a:p>
          <a:p>
            <a:pPr algn="just" eaLnBrk="1" hangingPunct="1">
              <a:lnSpc>
                <a:spcPct val="100000"/>
              </a:lnSpc>
              <a:spcBef>
                <a:spcPct val="0"/>
              </a:spcBef>
              <a:buFont typeface="Arial" panose="020B0604020202020204" pitchFamily="34" charset="0"/>
              <a:buNone/>
            </a:pPr>
            <a:endParaRPr lang="zh-CN" altLang="en-US" sz="1000" dirty="0">
              <a:solidFill>
                <a:schemeClr val="bg1"/>
              </a:solidFill>
              <a:latin typeface="Open Sans" panose="020B0606030504020204" pitchFamily="34" charset="0"/>
              <a:sym typeface="Open Sans" panose="020B0606030504020204" pitchFamily="34" charset="0"/>
            </a:endParaRPr>
          </a:p>
          <a:p>
            <a:pPr algn="just" eaLnBrk="1" hangingPunct="1">
              <a:lnSpc>
                <a:spcPct val="100000"/>
              </a:lnSpc>
              <a:spcBef>
                <a:spcPct val="0"/>
              </a:spcBef>
              <a:buFont typeface="Arial" panose="020B0604020202020204" pitchFamily="34" charset="0"/>
              <a:buNone/>
            </a:pPr>
            <a:r>
              <a:rPr lang="en-US" altLang="zh-CN" sz="1000" dirty="0" err="1">
                <a:solidFill>
                  <a:schemeClr val="bg1"/>
                </a:solidFill>
                <a:latin typeface="Open Sans" panose="020B0606030504020204" pitchFamily="34" charset="0"/>
                <a:sym typeface="Open Sans" panose="020B0606030504020204" pitchFamily="34" charset="0"/>
              </a:rPr>
              <a:t>Sed</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perspiciatis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unde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omnis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iste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natus</a:t>
            </a:r>
            <a:r>
              <a:rPr lang="en-US" altLang="zh-CN" sz="1000" dirty="0">
                <a:solidFill>
                  <a:schemeClr val="bg1"/>
                </a:solidFill>
                <a:latin typeface="Open Sans" panose="020B0606030504020204" pitchFamily="34" charset="0"/>
                <a:sym typeface="Open Sans" panose="020B0606030504020204" pitchFamily="34" charset="0"/>
              </a:rPr>
              <a:t> error sit </a:t>
            </a:r>
            <a:r>
              <a:rPr lang="en-US" altLang="zh-CN" sz="1000" dirty="0" err="1">
                <a:solidFill>
                  <a:schemeClr val="bg1"/>
                </a:solidFill>
                <a:latin typeface="Open Sans" panose="020B0606030504020204" pitchFamily="34" charset="0"/>
                <a:sym typeface="Open Sans" panose="020B0606030504020204" pitchFamily="34" charset="0"/>
              </a:rPr>
              <a:t>voluptatem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accusantium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doloremque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laudantium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totam</a:t>
            </a:r>
            <a:r>
              <a:rPr lang="en-US" altLang="zh-CN" sz="1000" dirty="0">
                <a:solidFill>
                  <a:schemeClr val="bg1"/>
                </a:solidFill>
                <a:latin typeface="Open Sans" panose="020B0606030504020204" pitchFamily="34" charset="0"/>
                <a:sym typeface="Open Sans" panose="020B0606030504020204" pitchFamily="34" charset="0"/>
              </a:rPr>
              <a:t> rem </a:t>
            </a:r>
            <a:r>
              <a:rPr lang="en-US" altLang="zh-CN" sz="1000" dirty="0" err="1">
                <a:solidFill>
                  <a:schemeClr val="bg1"/>
                </a:solidFill>
                <a:latin typeface="Open Sans" panose="020B0606030504020204" pitchFamily="34" charset="0"/>
                <a:sym typeface="Open Sans" panose="020B0606030504020204" pitchFamily="34" charset="0"/>
              </a:rPr>
              <a:t>aperiam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eaque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ipsa</a:t>
            </a:r>
            <a:r>
              <a:rPr lang="en-US" altLang="zh-CN" sz="1000" dirty="0">
                <a:solidFill>
                  <a:schemeClr val="bg1"/>
                </a:solidFill>
                <a:latin typeface="Open Sans" panose="020B0606030504020204" pitchFamily="34" charset="0"/>
                <a:sym typeface="Open Sans" panose="020B0606030504020204" pitchFamily="34" charset="0"/>
              </a:rPr>
              <a:t> quae ab </a:t>
            </a:r>
            <a:r>
              <a:rPr lang="en-US" altLang="zh-CN" sz="1000" dirty="0" err="1">
                <a:solidFill>
                  <a:schemeClr val="bg1"/>
                </a:solidFill>
                <a:latin typeface="Open Sans" panose="020B0606030504020204" pitchFamily="34" charset="0"/>
                <a:sym typeface="Open Sans" panose="020B0606030504020204" pitchFamily="34" charset="0"/>
              </a:rPr>
              <a:t>illo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inventore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veritatis</a:t>
            </a:r>
            <a:r>
              <a:rPr lang="en-US" altLang="zh-CN" sz="1000" dirty="0">
                <a:solidFill>
                  <a:schemeClr val="bg1"/>
                </a:solidFill>
                <a:latin typeface="Open Sans" panose="020B0606030504020204" pitchFamily="34" charset="0"/>
                <a:sym typeface="Open Sans" panose="020B0606030504020204" pitchFamily="34" charset="0"/>
              </a:rPr>
              <a:t> et quasi </a:t>
            </a:r>
            <a:r>
              <a:rPr lang="en-US" altLang="zh-CN" sz="1000" dirty="0" err="1">
                <a:solidFill>
                  <a:schemeClr val="bg1"/>
                </a:solidFill>
                <a:latin typeface="Open Sans" panose="020B0606030504020204" pitchFamily="34" charset="0"/>
                <a:sym typeface="Open Sans" panose="020B0606030504020204" pitchFamily="34" charset="0"/>
              </a:rPr>
              <a:t>architecto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beatae</a:t>
            </a:r>
            <a:r>
              <a:rPr lang="en-US" altLang="zh-CN" sz="1000" dirty="0">
                <a:solidFill>
                  <a:schemeClr val="bg1"/>
                </a:solidFill>
                <a:latin typeface="Open Sans" panose="020B0606030504020204" pitchFamily="34" charset="0"/>
                <a:sym typeface="Open Sans" panose="020B0606030504020204" pitchFamily="34" charset="0"/>
              </a:rPr>
              <a:t> vitae dicta </a:t>
            </a:r>
            <a:r>
              <a:rPr lang="en-US" altLang="zh-CN" sz="1000" dirty="0" err="1">
                <a:solidFill>
                  <a:schemeClr val="bg1"/>
                </a:solidFill>
                <a:latin typeface="Open Sans" panose="020B0606030504020204" pitchFamily="34" charset="0"/>
                <a:sym typeface="Open Sans" panose="020B0606030504020204" pitchFamily="34" charset="0"/>
              </a:rPr>
              <a:t>sunt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explicabo</a:t>
            </a:r>
            <a:r>
              <a:rPr lang="en-US" altLang="zh-CN" sz="1000" dirty="0">
                <a:solidFill>
                  <a:schemeClr val="bg1"/>
                </a:solidFill>
                <a:latin typeface="Open Sans" panose="020B0606030504020204" pitchFamily="34" charset="0"/>
                <a:sym typeface="Open Sans" panose="020B0606030504020204" pitchFamily="34" charset="0"/>
              </a:rPr>
              <a:t>. </a:t>
            </a:r>
          </a:p>
        </p:txBody>
      </p:sp>
      <p:sp>
        <p:nvSpPr>
          <p:cNvPr id="7" name="Rectangle 4"/>
          <p:cNvSpPr>
            <a:spLocks noChangeArrowheads="1"/>
          </p:cNvSpPr>
          <p:nvPr/>
        </p:nvSpPr>
        <p:spPr bwMode="auto">
          <a:xfrm>
            <a:off x="8308976" y="4632326"/>
            <a:ext cx="426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800" dirty="0">
                <a:solidFill>
                  <a:schemeClr val="bg1"/>
                </a:solidFill>
                <a:latin typeface="FontAwesome" pitchFamily="2" charset="0"/>
                <a:sym typeface="FontAwesome" pitchFamily="2" charset="0"/>
              </a:rPr>
              <a:t></a:t>
            </a:r>
            <a:endParaRPr lang="en-US" altLang="zh-CN" sz="1800" dirty="0">
              <a:solidFill>
                <a:schemeClr val="bg1"/>
              </a:solidFill>
            </a:endParaRPr>
          </a:p>
        </p:txBody>
      </p:sp>
      <p:sp>
        <p:nvSpPr>
          <p:cNvPr id="8" name="Rectangle 6"/>
          <p:cNvSpPr>
            <a:spLocks noChangeArrowheads="1"/>
          </p:cNvSpPr>
          <p:nvPr/>
        </p:nvSpPr>
        <p:spPr bwMode="auto">
          <a:xfrm>
            <a:off x="8720138" y="4694238"/>
            <a:ext cx="27209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Lid est laborum dolo rumes fugats untras. </a:t>
            </a:r>
            <a:endParaRPr lang="en-US" altLang="zh-CN" sz="1000">
              <a:solidFill>
                <a:schemeClr val="bg1"/>
              </a:solidFill>
            </a:endParaRPr>
          </a:p>
        </p:txBody>
      </p:sp>
      <p:sp>
        <p:nvSpPr>
          <p:cNvPr id="9" name="Rectangle 12"/>
          <p:cNvSpPr>
            <a:spLocks noChangeArrowheads="1"/>
          </p:cNvSpPr>
          <p:nvPr/>
        </p:nvSpPr>
        <p:spPr bwMode="auto">
          <a:xfrm>
            <a:off x="8308976" y="5148263"/>
            <a:ext cx="43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800">
                <a:solidFill>
                  <a:schemeClr val="bg1"/>
                </a:solidFill>
                <a:latin typeface="FontAwesome" pitchFamily="2" charset="0"/>
                <a:sym typeface="FontAwesome" pitchFamily="2" charset="0"/>
              </a:rPr>
              <a:t></a:t>
            </a:r>
            <a:endParaRPr lang="en-US" altLang="zh-CN" sz="1800">
              <a:solidFill>
                <a:schemeClr val="bg1"/>
              </a:solidFill>
            </a:endParaRPr>
          </a:p>
        </p:txBody>
      </p:sp>
      <p:sp>
        <p:nvSpPr>
          <p:cNvPr id="10" name="Rectangle 13"/>
          <p:cNvSpPr>
            <a:spLocks noChangeArrowheads="1"/>
          </p:cNvSpPr>
          <p:nvPr/>
        </p:nvSpPr>
        <p:spPr bwMode="auto">
          <a:xfrm>
            <a:off x="8720138" y="5210176"/>
            <a:ext cx="2720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Lid est laborum dolo rumes fugats untras. </a:t>
            </a:r>
            <a:endParaRPr lang="en-US" altLang="zh-CN" sz="1000">
              <a:solidFill>
                <a:schemeClr val="bg1"/>
              </a:solidFill>
            </a:endParaRPr>
          </a:p>
        </p:txBody>
      </p:sp>
      <p:sp>
        <p:nvSpPr>
          <p:cNvPr id="11" name="Rectangle 18"/>
          <p:cNvSpPr>
            <a:spLocks noChangeArrowheads="1"/>
          </p:cNvSpPr>
          <p:nvPr/>
        </p:nvSpPr>
        <p:spPr bwMode="auto">
          <a:xfrm>
            <a:off x="8318501" y="5668963"/>
            <a:ext cx="426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800">
                <a:solidFill>
                  <a:schemeClr val="bg1"/>
                </a:solidFill>
                <a:latin typeface="FontAwesome" pitchFamily="2" charset="0"/>
                <a:sym typeface="FontAwesome" pitchFamily="2" charset="0"/>
              </a:rPr>
              <a:t></a:t>
            </a:r>
            <a:endParaRPr lang="en-US" altLang="zh-CN" sz="1800">
              <a:solidFill>
                <a:schemeClr val="bg1"/>
              </a:solidFill>
            </a:endParaRPr>
          </a:p>
        </p:txBody>
      </p:sp>
      <p:sp>
        <p:nvSpPr>
          <p:cNvPr id="12" name="Rectangle 19"/>
          <p:cNvSpPr>
            <a:spLocks noChangeArrowheads="1"/>
          </p:cNvSpPr>
          <p:nvPr/>
        </p:nvSpPr>
        <p:spPr bwMode="auto">
          <a:xfrm>
            <a:off x="8740776" y="5726113"/>
            <a:ext cx="27193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Lid est laborum dolo rumes fugats untras. </a:t>
            </a:r>
            <a:endParaRPr lang="en-US" altLang="zh-CN" sz="1000">
              <a:solidFill>
                <a:schemeClr val="bg1"/>
              </a:solidFill>
            </a:endParaRPr>
          </a:p>
        </p:txBody>
      </p:sp>
      <p:sp>
        <p:nvSpPr>
          <p:cNvPr id="16" name="矩形 15"/>
          <p:cNvSpPr/>
          <p:nvPr/>
        </p:nvSpPr>
        <p:spPr>
          <a:xfrm>
            <a:off x="1687514" y="2454276"/>
            <a:ext cx="4876800" cy="3649662"/>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3600540"/>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7"/>
          <p:cNvSpPr>
            <a:spLocks noChangeArrowheads="1"/>
          </p:cNvSpPr>
          <p:nvPr/>
        </p:nvSpPr>
        <p:spPr bwMode="auto">
          <a:xfrm>
            <a:off x="263525" y="2990850"/>
            <a:ext cx="877888" cy="876300"/>
          </a:xfrm>
          <a:prstGeom prst="ellipse">
            <a:avLst/>
          </a:prstGeom>
          <a:noFill/>
          <a:ln w="6350">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a:solidFill>
                  <a:schemeClr val="bg1"/>
                </a:solidFill>
                <a:latin typeface="Simple-Line-Icons" pitchFamily="2" charset="2"/>
                <a:sym typeface="Simple-Line-Icons" pitchFamily="2" charset="2"/>
              </a:rPr>
              <a:t></a:t>
            </a:r>
            <a:endParaRPr lang="en-US" altLang="zh-CN">
              <a:solidFill>
                <a:schemeClr val="bg1"/>
              </a:solidFill>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476875" y="2263775"/>
            <a:ext cx="1571626" cy="1573214"/>
          </a:xfrm>
          <a:custGeom>
            <a:avLst/>
            <a:gdLst>
              <a:gd name="connsiteX0" fmla="*/ 785813 w 1571626"/>
              <a:gd name="connsiteY0" fmla="*/ 0 h 1573214"/>
              <a:gd name="connsiteX1" fmla="*/ 1571626 w 1571626"/>
              <a:gd name="connsiteY1" fmla="*/ 786607 h 1573214"/>
              <a:gd name="connsiteX2" fmla="*/ 785813 w 1571626"/>
              <a:gd name="connsiteY2" fmla="*/ 1573214 h 1573214"/>
              <a:gd name="connsiteX3" fmla="*/ 0 w 1571626"/>
              <a:gd name="connsiteY3" fmla="*/ 786607 h 1573214"/>
              <a:gd name="connsiteX4" fmla="*/ 785813 w 1571626"/>
              <a:gd name="connsiteY4" fmla="*/ 0 h 1573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6" h="1573214">
                <a:moveTo>
                  <a:pt x="785813" y="0"/>
                </a:moveTo>
                <a:cubicBezTo>
                  <a:pt x="1219806" y="0"/>
                  <a:pt x="1571626" y="352176"/>
                  <a:pt x="1571626" y="786607"/>
                </a:cubicBezTo>
                <a:cubicBezTo>
                  <a:pt x="1571626" y="1221038"/>
                  <a:pt x="1219806" y="1573214"/>
                  <a:pt x="785813" y="1573214"/>
                </a:cubicBezTo>
                <a:cubicBezTo>
                  <a:pt x="351820" y="1573214"/>
                  <a:pt x="0" y="1221038"/>
                  <a:pt x="0" y="786607"/>
                </a:cubicBezTo>
                <a:cubicBezTo>
                  <a:pt x="0" y="352176"/>
                  <a:pt x="351820" y="0"/>
                  <a:pt x="785813" y="0"/>
                </a:cubicBezTo>
                <a:close/>
              </a:path>
            </a:pathLst>
          </a:custGeom>
        </p:spPr>
      </p:pic>
      <p:sp>
        <p:nvSpPr>
          <p:cNvPr id="3" name="TextBox 1"/>
          <p:cNvSpPr>
            <a:spLocks noChangeArrowheads="1"/>
          </p:cNvSpPr>
          <p:nvPr/>
        </p:nvSpPr>
        <p:spPr bwMode="auto">
          <a:xfrm>
            <a:off x="1219200" y="2982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zh-CN" altLang="en-US" dirty="0" smtClean="0">
                <a:solidFill>
                  <a:schemeClr val="bg1"/>
                </a:solidFill>
                <a:latin typeface="+mj-ea"/>
                <a:ea typeface="+mj-ea"/>
                <a:sym typeface="GeosansLight" pitchFamily="2" charset="0"/>
              </a:rPr>
              <a:t>团队介绍</a:t>
            </a:r>
            <a:endParaRPr lang="en-US" altLang="zh-CN" dirty="0">
              <a:solidFill>
                <a:schemeClr val="bg1"/>
              </a:solidFill>
              <a:latin typeface="+mj-ea"/>
              <a:ea typeface="+mj-ea"/>
              <a:sym typeface="GeosansLight" pitchFamily="2" charset="0"/>
            </a:endParaRP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604125" y="2263775"/>
            <a:ext cx="1573214" cy="1573214"/>
          </a:xfrm>
          <a:custGeom>
            <a:avLst/>
            <a:gdLst>
              <a:gd name="connsiteX0" fmla="*/ 786607 w 1573214"/>
              <a:gd name="connsiteY0" fmla="*/ 0 h 1573214"/>
              <a:gd name="connsiteX1" fmla="*/ 1573214 w 1573214"/>
              <a:gd name="connsiteY1" fmla="*/ 786607 h 1573214"/>
              <a:gd name="connsiteX2" fmla="*/ 786607 w 1573214"/>
              <a:gd name="connsiteY2" fmla="*/ 1573214 h 1573214"/>
              <a:gd name="connsiteX3" fmla="*/ 0 w 1573214"/>
              <a:gd name="connsiteY3" fmla="*/ 786607 h 1573214"/>
              <a:gd name="connsiteX4" fmla="*/ 786607 w 1573214"/>
              <a:gd name="connsiteY4" fmla="*/ 0 h 1573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214" h="1573214">
                <a:moveTo>
                  <a:pt x="786607" y="0"/>
                </a:moveTo>
                <a:cubicBezTo>
                  <a:pt x="1221038" y="0"/>
                  <a:pt x="1573214" y="352176"/>
                  <a:pt x="1573214" y="786607"/>
                </a:cubicBezTo>
                <a:cubicBezTo>
                  <a:pt x="1573214" y="1221038"/>
                  <a:pt x="1221038" y="1573214"/>
                  <a:pt x="786607" y="1573214"/>
                </a:cubicBezTo>
                <a:cubicBezTo>
                  <a:pt x="352176" y="1573214"/>
                  <a:pt x="0" y="1221038"/>
                  <a:pt x="0" y="786607"/>
                </a:cubicBezTo>
                <a:cubicBezTo>
                  <a:pt x="0" y="352176"/>
                  <a:pt x="352176" y="0"/>
                  <a:pt x="786607" y="0"/>
                </a:cubicBezTo>
                <a:close/>
              </a:path>
            </a:pathLst>
          </a:cu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734550" y="2263775"/>
            <a:ext cx="1571626" cy="1573214"/>
          </a:xfrm>
          <a:custGeom>
            <a:avLst/>
            <a:gdLst>
              <a:gd name="connsiteX0" fmla="*/ 785813 w 1571626"/>
              <a:gd name="connsiteY0" fmla="*/ 0 h 1573214"/>
              <a:gd name="connsiteX1" fmla="*/ 1571626 w 1571626"/>
              <a:gd name="connsiteY1" fmla="*/ 786607 h 1573214"/>
              <a:gd name="connsiteX2" fmla="*/ 785813 w 1571626"/>
              <a:gd name="connsiteY2" fmla="*/ 1573214 h 1573214"/>
              <a:gd name="connsiteX3" fmla="*/ 0 w 1571626"/>
              <a:gd name="connsiteY3" fmla="*/ 786607 h 1573214"/>
              <a:gd name="connsiteX4" fmla="*/ 785813 w 1571626"/>
              <a:gd name="connsiteY4" fmla="*/ 0 h 1573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6" h="1573214">
                <a:moveTo>
                  <a:pt x="785813" y="0"/>
                </a:moveTo>
                <a:cubicBezTo>
                  <a:pt x="1219806" y="0"/>
                  <a:pt x="1571626" y="352176"/>
                  <a:pt x="1571626" y="786607"/>
                </a:cubicBezTo>
                <a:cubicBezTo>
                  <a:pt x="1571626" y="1221038"/>
                  <a:pt x="1219806" y="1573214"/>
                  <a:pt x="785813" y="1573214"/>
                </a:cubicBezTo>
                <a:cubicBezTo>
                  <a:pt x="351820" y="1573214"/>
                  <a:pt x="0" y="1221038"/>
                  <a:pt x="0" y="786607"/>
                </a:cubicBezTo>
                <a:cubicBezTo>
                  <a:pt x="0" y="352176"/>
                  <a:pt x="351820" y="0"/>
                  <a:pt x="785813" y="0"/>
                </a:cubicBezTo>
                <a:close/>
              </a:path>
            </a:pathLst>
          </a:custGeom>
        </p:spPr>
      </p:pic>
      <p:sp>
        <p:nvSpPr>
          <p:cNvPr id="4" name="TextBox 11"/>
          <p:cNvSpPr>
            <a:spLocks noChangeArrowheads="1"/>
          </p:cNvSpPr>
          <p:nvPr/>
        </p:nvSpPr>
        <p:spPr bwMode="auto">
          <a:xfrm>
            <a:off x="1219200" y="3629025"/>
            <a:ext cx="3984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Raw denim typewriter Carles irony. Helvetica farers Blue Bottle</a:t>
            </a:r>
            <a:endParaRPr lang="zh-CN" altLang="en-US" sz="1800">
              <a:solidFill>
                <a:schemeClr val="bg1"/>
              </a:solidFill>
              <a:latin typeface="Arial" panose="020B0604020202020204" pitchFamily="34" charset="0"/>
            </a:endParaRPr>
          </a:p>
        </p:txBody>
      </p:sp>
      <p:sp>
        <p:nvSpPr>
          <p:cNvPr id="8" name="TextBox 16"/>
          <p:cNvSpPr>
            <a:spLocks noChangeArrowheads="1"/>
          </p:cNvSpPr>
          <p:nvPr/>
        </p:nvSpPr>
        <p:spPr bwMode="auto">
          <a:xfrm>
            <a:off x="5737225" y="4038600"/>
            <a:ext cx="1050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400">
                <a:solidFill>
                  <a:schemeClr val="bg1"/>
                </a:solidFill>
                <a:latin typeface="Open Sans" panose="020B0606030504020204" pitchFamily="34" charset="0"/>
                <a:sym typeface="Open Sans" panose="020B0606030504020204" pitchFamily="34" charset="0"/>
              </a:rPr>
              <a:t>Patrika Jay</a:t>
            </a:r>
          </a:p>
        </p:txBody>
      </p:sp>
      <p:sp>
        <p:nvSpPr>
          <p:cNvPr id="9" name="TextBox 17"/>
          <p:cNvSpPr>
            <a:spLocks noChangeArrowheads="1"/>
          </p:cNvSpPr>
          <p:nvPr/>
        </p:nvSpPr>
        <p:spPr bwMode="auto">
          <a:xfrm>
            <a:off x="7732713" y="4038600"/>
            <a:ext cx="13160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400">
                <a:solidFill>
                  <a:schemeClr val="bg1"/>
                </a:solidFill>
                <a:latin typeface="Open Sans" panose="020B0606030504020204" pitchFamily="34" charset="0"/>
                <a:sym typeface="Open Sans" panose="020B0606030504020204" pitchFamily="34" charset="0"/>
              </a:rPr>
              <a:t>Sarah Howels</a:t>
            </a:r>
          </a:p>
        </p:txBody>
      </p:sp>
      <p:sp>
        <p:nvSpPr>
          <p:cNvPr id="10" name="TextBox 18"/>
          <p:cNvSpPr>
            <a:spLocks noChangeArrowheads="1"/>
          </p:cNvSpPr>
          <p:nvPr/>
        </p:nvSpPr>
        <p:spPr bwMode="auto">
          <a:xfrm>
            <a:off x="10034588" y="4038600"/>
            <a:ext cx="969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400">
                <a:solidFill>
                  <a:schemeClr val="bg1"/>
                </a:solidFill>
                <a:latin typeface="Open Sans" panose="020B0606030504020204" pitchFamily="34" charset="0"/>
                <a:sym typeface="Open Sans" panose="020B0606030504020204" pitchFamily="34" charset="0"/>
              </a:rPr>
              <a:t>Alisa May</a:t>
            </a:r>
          </a:p>
        </p:txBody>
      </p:sp>
      <p:sp>
        <p:nvSpPr>
          <p:cNvPr id="11" name="TextBox 19"/>
          <p:cNvSpPr>
            <a:spLocks noChangeArrowheads="1"/>
          </p:cNvSpPr>
          <p:nvPr/>
        </p:nvSpPr>
        <p:spPr bwMode="auto">
          <a:xfrm>
            <a:off x="5865813" y="4346575"/>
            <a:ext cx="7921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DESIGNER</a:t>
            </a:r>
          </a:p>
        </p:txBody>
      </p:sp>
      <p:sp>
        <p:nvSpPr>
          <p:cNvPr id="12" name="TextBox 20"/>
          <p:cNvSpPr>
            <a:spLocks noChangeArrowheads="1"/>
          </p:cNvSpPr>
          <p:nvPr/>
        </p:nvSpPr>
        <p:spPr bwMode="auto">
          <a:xfrm>
            <a:off x="7947025" y="4346575"/>
            <a:ext cx="8890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DEVELOPER</a:t>
            </a:r>
          </a:p>
        </p:txBody>
      </p:sp>
      <p:sp>
        <p:nvSpPr>
          <p:cNvPr id="13" name="TextBox 21"/>
          <p:cNvSpPr>
            <a:spLocks noChangeArrowheads="1"/>
          </p:cNvSpPr>
          <p:nvPr/>
        </p:nvSpPr>
        <p:spPr bwMode="auto">
          <a:xfrm>
            <a:off x="10067925" y="4346575"/>
            <a:ext cx="90487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MARKETING</a:t>
            </a:r>
          </a:p>
        </p:txBody>
      </p:sp>
    </p:spTree>
    <p:extLst>
      <p:ext uri="{BB962C8B-B14F-4D97-AF65-F5344CB8AC3E}">
        <p14:creationId xmlns:p14="http://schemas.microsoft.com/office/powerpoint/2010/main" val="3225194553"/>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0-#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8" grpId="0"/>
      <p:bldP spid="9"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7"/>
          <p:cNvSpPr>
            <a:spLocks noChangeArrowheads="1"/>
          </p:cNvSpPr>
          <p:nvPr/>
        </p:nvSpPr>
        <p:spPr bwMode="auto">
          <a:xfrm>
            <a:off x="11047413" y="150813"/>
            <a:ext cx="877887" cy="877887"/>
          </a:xfrm>
          <a:prstGeom prst="ellipse">
            <a:avLst/>
          </a:prstGeom>
          <a:noFill/>
          <a:ln w="6350">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a:solidFill>
                  <a:schemeClr val="bg1"/>
                </a:solidFill>
                <a:latin typeface="Simple-Line-Icons" pitchFamily="2" charset="2"/>
                <a:sym typeface="Simple-Line-Icons" pitchFamily="2" charset="2"/>
              </a:rPr>
              <a:t></a:t>
            </a:r>
            <a:endParaRPr lang="en-US" altLang="zh-CN">
              <a:solidFill>
                <a:schemeClr val="bg1"/>
              </a:solidFill>
            </a:endParaRPr>
          </a:p>
        </p:txBody>
      </p:sp>
      <p:sp>
        <p:nvSpPr>
          <p:cNvPr id="3" name="TextBox 1"/>
          <p:cNvSpPr>
            <a:spLocks noChangeArrowheads="1"/>
          </p:cNvSpPr>
          <p:nvPr/>
        </p:nvSpPr>
        <p:spPr bwMode="auto">
          <a:xfrm>
            <a:off x="8601948" y="168275"/>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dirty="0" smtClean="0">
                <a:solidFill>
                  <a:schemeClr val="bg1"/>
                </a:solidFill>
                <a:latin typeface="+mj-ea"/>
                <a:ea typeface="+mj-ea"/>
                <a:sym typeface="GeosansLight" pitchFamily="2" charset="0"/>
              </a:rPr>
              <a:t>输入你的标题</a:t>
            </a:r>
            <a:endParaRPr lang="en-US" altLang="zh-CN" dirty="0">
              <a:solidFill>
                <a:schemeClr val="bg1"/>
              </a:solidFill>
              <a:latin typeface="+mj-ea"/>
              <a:ea typeface="+mj-ea"/>
              <a:sym typeface="GeosansLight" pitchFamily="2" charset="0"/>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4252913" cy="6858000"/>
          </a:xfrm>
          <a:custGeom>
            <a:avLst/>
            <a:gdLst>
              <a:gd name="connsiteX0" fmla="*/ 0 w 4252913"/>
              <a:gd name="connsiteY0" fmla="*/ 0 h 6858000"/>
              <a:gd name="connsiteX1" fmla="*/ 4252913 w 4252913"/>
              <a:gd name="connsiteY1" fmla="*/ 0 h 6858000"/>
              <a:gd name="connsiteX2" fmla="*/ 4252913 w 4252913"/>
              <a:gd name="connsiteY2" fmla="*/ 6858000 h 6858000"/>
              <a:gd name="connsiteX3" fmla="*/ 0 w 42529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2913" h="6858000">
                <a:moveTo>
                  <a:pt x="0" y="0"/>
                </a:moveTo>
                <a:lnTo>
                  <a:pt x="4252913" y="0"/>
                </a:lnTo>
                <a:lnTo>
                  <a:pt x="4252913" y="6858000"/>
                </a:lnTo>
                <a:lnTo>
                  <a:pt x="0" y="6858000"/>
                </a:lnTo>
                <a:close/>
              </a:path>
            </a:pathLst>
          </a:custGeom>
        </p:spPr>
      </p:pic>
      <p:sp>
        <p:nvSpPr>
          <p:cNvPr id="4" name="TextBox 11"/>
          <p:cNvSpPr>
            <a:spLocks noChangeArrowheads="1"/>
          </p:cNvSpPr>
          <p:nvPr/>
        </p:nvSpPr>
        <p:spPr bwMode="auto">
          <a:xfrm>
            <a:off x="5964238" y="814388"/>
            <a:ext cx="4978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Raw denim typewriter Carles irony. Helvetica farers Blue Bottle, distery vero you.</a:t>
            </a:r>
            <a:endParaRPr lang="zh-CN" altLang="en-US" sz="1800">
              <a:solidFill>
                <a:schemeClr val="bg1"/>
              </a:solidFill>
              <a:latin typeface="Arial" panose="020B0604020202020204" pitchFamily="34" charset="0"/>
            </a:endParaRPr>
          </a:p>
        </p:txBody>
      </p:sp>
      <p:sp>
        <p:nvSpPr>
          <p:cNvPr id="6" name="TextBox 12"/>
          <p:cNvSpPr>
            <a:spLocks noChangeArrowheads="1"/>
          </p:cNvSpPr>
          <p:nvPr/>
        </p:nvSpPr>
        <p:spPr bwMode="auto">
          <a:xfrm>
            <a:off x="4470400" y="1600200"/>
            <a:ext cx="65024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mj-ea"/>
                <a:ea typeface="+mj-ea"/>
                <a:sym typeface="Open Sans" panose="020B0606030504020204" pitchFamily="34" charset="0"/>
              </a:rPr>
              <a:t>输入的标题</a:t>
            </a:r>
            <a:endParaRPr lang="en-US" altLang="zh-CN" sz="1800" dirty="0" smtClean="0">
              <a:solidFill>
                <a:schemeClr val="bg1"/>
              </a:solidFill>
              <a:latin typeface="+mj-ea"/>
              <a:ea typeface="+mj-ea"/>
              <a:sym typeface="Open Sans" panose="020B0606030504020204" pitchFamily="34" charset="0"/>
            </a:endParaRPr>
          </a:p>
          <a:p>
            <a:pPr algn="just" eaLnBrk="1" hangingPunct="1">
              <a:lnSpc>
                <a:spcPct val="100000"/>
              </a:lnSpc>
              <a:spcBef>
                <a:spcPct val="0"/>
              </a:spcBef>
              <a:buFont typeface="Arial" panose="020B0604020202020204" pitchFamily="34" charset="0"/>
              <a:buNone/>
            </a:pPr>
            <a:r>
              <a:rPr lang="en-US" altLang="zh-CN" sz="1000" dirty="0" smtClean="0">
                <a:solidFill>
                  <a:schemeClr val="bg1"/>
                </a:solidFill>
                <a:latin typeface="Open Sans" panose="020B0606030504020204" pitchFamily="34" charset="0"/>
                <a:sym typeface="Open Sans" panose="020B0606030504020204" pitchFamily="34" charset="0"/>
              </a:rPr>
              <a:t>DESIGNER</a:t>
            </a:r>
            <a:endParaRPr lang="zh-CN" altLang="en-US" sz="1000" dirty="0">
              <a:solidFill>
                <a:schemeClr val="bg1"/>
              </a:solidFill>
              <a:latin typeface="Open Sans" panose="020B0606030504020204" pitchFamily="34" charset="0"/>
              <a:sym typeface="Open Sans" panose="020B0606030504020204" pitchFamily="34" charset="0"/>
            </a:endParaRPr>
          </a:p>
          <a:p>
            <a:pPr algn="just" eaLnBrk="1" hangingPunct="1">
              <a:lnSpc>
                <a:spcPct val="100000"/>
              </a:lnSpc>
              <a:spcBef>
                <a:spcPct val="0"/>
              </a:spcBef>
              <a:buFont typeface="Arial" panose="020B0604020202020204" pitchFamily="34" charset="0"/>
              <a:buNone/>
            </a:pPr>
            <a:endParaRPr lang="zh-CN" altLang="en-US" sz="1000" dirty="0">
              <a:solidFill>
                <a:schemeClr val="bg1"/>
              </a:solidFill>
              <a:latin typeface="Open Sans" panose="020B0606030504020204" pitchFamily="34" charset="0"/>
              <a:sym typeface="Open Sans" panose="020B0606030504020204" pitchFamily="34" charset="0"/>
            </a:endParaRPr>
          </a:p>
          <a:p>
            <a:pPr algn="just" eaLnBrk="1" hangingPunct="1">
              <a:lnSpc>
                <a:spcPct val="100000"/>
              </a:lnSpc>
              <a:spcBef>
                <a:spcPct val="0"/>
              </a:spcBef>
              <a:buFont typeface="Arial" panose="020B0604020202020204" pitchFamily="34" charset="0"/>
              <a:buNone/>
            </a:pPr>
            <a:r>
              <a:rPr lang="en-US" altLang="zh-CN" sz="1000" dirty="0">
                <a:solidFill>
                  <a:schemeClr val="bg1"/>
                </a:solidFill>
                <a:latin typeface="Open Sans" panose="020B0606030504020204" pitchFamily="34" charset="0"/>
                <a:sym typeface="Open Sans" panose="020B0606030504020204" pitchFamily="34" charset="0"/>
              </a:rPr>
              <a:t>Lid </a:t>
            </a:r>
            <a:r>
              <a:rPr lang="en-US" altLang="zh-CN" sz="1000" dirty="0" err="1">
                <a:solidFill>
                  <a:schemeClr val="bg1"/>
                </a:solidFill>
                <a:latin typeface="Open Sans" panose="020B0606030504020204" pitchFamily="34" charset="0"/>
                <a:sym typeface="Open Sans" panose="020B0606030504020204" pitchFamily="34" charset="0"/>
              </a:rPr>
              <a:t>est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laborum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rumes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untras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Etharums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ser</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quidem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rerum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facilis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dolores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nemis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omnis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vitaes</a:t>
            </a:r>
            <a:r>
              <a:rPr lang="en-US" altLang="zh-CN" sz="1000" dirty="0">
                <a:solidFill>
                  <a:schemeClr val="bg1"/>
                </a:solidFill>
                <a:latin typeface="Open Sans" panose="020B0606030504020204" pitchFamily="34" charset="0"/>
                <a:sym typeface="Open Sans" panose="020B0606030504020204" pitchFamily="34" charset="0"/>
              </a:rPr>
              <a:t> nemo minima </a:t>
            </a:r>
            <a:r>
              <a:rPr lang="en-US" altLang="zh-CN" sz="1000" dirty="0" err="1">
                <a:solidFill>
                  <a:schemeClr val="bg1"/>
                </a:solidFill>
                <a:latin typeface="Open Sans" panose="020B0606030504020204" pitchFamily="34" charset="0"/>
                <a:sym typeface="Open Sans" panose="020B0606030504020204" pitchFamily="34" charset="0"/>
              </a:rPr>
              <a:t>rerums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unsers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sadips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amets</a:t>
            </a:r>
            <a:r>
              <a:rPr lang="en-US" altLang="zh-CN" sz="1000" dirty="0">
                <a:solidFill>
                  <a:schemeClr val="bg1"/>
                </a:solidFill>
                <a:latin typeface="Open Sans" panose="020B0606030504020204" pitchFamily="34" charset="0"/>
                <a:sym typeface="Open Sans" panose="020B0606030504020204" pitchFamily="34" charset="0"/>
              </a:rPr>
              <a:t>.. </a:t>
            </a:r>
          </a:p>
          <a:p>
            <a:pPr algn="just" eaLnBrk="1" hangingPunct="1">
              <a:lnSpc>
                <a:spcPct val="100000"/>
              </a:lnSpc>
              <a:spcBef>
                <a:spcPct val="0"/>
              </a:spcBef>
              <a:buFont typeface="Arial" panose="020B0604020202020204" pitchFamily="34" charset="0"/>
              <a:buNone/>
            </a:pPr>
            <a:endParaRPr lang="zh-CN" altLang="en-US" sz="1000" dirty="0">
              <a:solidFill>
                <a:schemeClr val="bg1"/>
              </a:solidFill>
              <a:latin typeface="Open Sans" panose="020B0606030504020204" pitchFamily="34" charset="0"/>
              <a:sym typeface="Open Sans" panose="020B0606030504020204" pitchFamily="34" charset="0"/>
            </a:endParaRPr>
          </a:p>
          <a:p>
            <a:pPr algn="just" eaLnBrk="1" hangingPunct="1">
              <a:lnSpc>
                <a:spcPct val="100000"/>
              </a:lnSpc>
              <a:spcBef>
                <a:spcPct val="0"/>
              </a:spcBef>
              <a:buFont typeface="Arial" panose="020B0604020202020204" pitchFamily="34" charset="0"/>
              <a:buNone/>
            </a:pPr>
            <a:r>
              <a:rPr lang="en-US" altLang="zh-CN" sz="1000" dirty="0" err="1">
                <a:solidFill>
                  <a:schemeClr val="bg1"/>
                </a:solidFill>
                <a:latin typeface="Open Sans" panose="020B0606030504020204" pitchFamily="34" charset="0"/>
                <a:sym typeface="Open Sans" panose="020B0606030504020204" pitchFamily="34" charset="0"/>
              </a:rPr>
              <a:t>Sed</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perspiciatis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unde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omnis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iste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natus</a:t>
            </a:r>
            <a:r>
              <a:rPr lang="en-US" altLang="zh-CN" sz="1000" dirty="0">
                <a:solidFill>
                  <a:schemeClr val="bg1"/>
                </a:solidFill>
                <a:latin typeface="Open Sans" panose="020B0606030504020204" pitchFamily="34" charset="0"/>
                <a:sym typeface="Open Sans" panose="020B0606030504020204" pitchFamily="34" charset="0"/>
              </a:rPr>
              <a:t> error sit </a:t>
            </a:r>
            <a:r>
              <a:rPr lang="en-US" altLang="zh-CN" sz="1000" dirty="0" err="1">
                <a:solidFill>
                  <a:schemeClr val="bg1"/>
                </a:solidFill>
                <a:latin typeface="Open Sans" panose="020B0606030504020204" pitchFamily="34" charset="0"/>
                <a:sym typeface="Open Sans" panose="020B0606030504020204" pitchFamily="34" charset="0"/>
              </a:rPr>
              <a:t>voluptatem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accusantium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doloremque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laudantium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totam</a:t>
            </a:r>
            <a:r>
              <a:rPr lang="en-US" altLang="zh-CN" sz="1000" dirty="0">
                <a:solidFill>
                  <a:schemeClr val="bg1"/>
                </a:solidFill>
                <a:latin typeface="Open Sans" panose="020B0606030504020204" pitchFamily="34" charset="0"/>
                <a:sym typeface="Open Sans" panose="020B0606030504020204" pitchFamily="34" charset="0"/>
              </a:rPr>
              <a:t> rem </a:t>
            </a:r>
            <a:r>
              <a:rPr lang="en-US" altLang="zh-CN" sz="1000" dirty="0" err="1">
                <a:solidFill>
                  <a:schemeClr val="bg1"/>
                </a:solidFill>
                <a:latin typeface="Open Sans" panose="020B0606030504020204" pitchFamily="34" charset="0"/>
                <a:sym typeface="Open Sans" panose="020B0606030504020204" pitchFamily="34" charset="0"/>
              </a:rPr>
              <a:t>aperiam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eaque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ipsa</a:t>
            </a:r>
            <a:r>
              <a:rPr lang="en-US" altLang="zh-CN" sz="1000" dirty="0">
                <a:solidFill>
                  <a:schemeClr val="bg1"/>
                </a:solidFill>
                <a:latin typeface="Open Sans" panose="020B0606030504020204" pitchFamily="34" charset="0"/>
                <a:sym typeface="Open Sans" panose="020B0606030504020204" pitchFamily="34" charset="0"/>
              </a:rPr>
              <a:t> quae ab </a:t>
            </a:r>
            <a:r>
              <a:rPr lang="en-US" altLang="zh-CN" sz="1000" dirty="0" err="1">
                <a:solidFill>
                  <a:schemeClr val="bg1"/>
                </a:solidFill>
                <a:latin typeface="Open Sans" panose="020B0606030504020204" pitchFamily="34" charset="0"/>
                <a:sym typeface="Open Sans" panose="020B0606030504020204" pitchFamily="34" charset="0"/>
              </a:rPr>
              <a:t>illo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inventore</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veritatis</a:t>
            </a:r>
            <a:r>
              <a:rPr lang="en-US" altLang="zh-CN" sz="1000" dirty="0">
                <a:solidFill>
                  <a:schemeClr val="bg1"/>
                </a:solidFill>
                <a:latin typeface="Open Sans" panose="020B0606030504020204" pitchFamily="34" charset="0"/>
                <a:sym typeface="Open Sans" panose="020B0606030504020204" pitchFamily="34" charset="0"/>
              </a:rPr>
              <a:t> et quasi </a:t>
            </a:r>
            <a:r>
              <a:rPr lang="en-US" altLang="zh-CN" sz="1000" dirty="0" err="1">
                <a:solidFill>
                  <a:schemeClr val="bg1"/>
                </a:solidFill>
                <a:latin typeface="Open Sans" panose="020B0606030504020204" pitchFamily="34" charset="0"/>
                <a:sym typeface="Open Sans" panose="020B0606030504020204" pitchFamily="34" charset="0"/>
              </a:rPr>
              <a:t>architecto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beatae</a:t>
            </a:r>
            <a:r>
              <a:rPr lang="en-US" altLang="zh-CN" sz="1000" dirty="0">
                <a:solidFill>
                  <a:schemeClr val="bg1"/>
                </a:solidFill>
                <a:latin typeface="Open Sans" panose="020B0606030504020204" pitchFamily="34" charset="0"/>
                <a:sym typeface="Open Sans" panose="020B0606030504020204" pitchFamily="34" charset="0"/>
              </a:rPr>
              <a:t> vitae dicta </a:t>
            </a:r>
            <a:r>
              <a:rPr lang="en-US" altLang="zh-CN" sz="1000" dirty="0" err="1">
                <a:solidFill>
                  <a:schemeClr val="bg1"/>
                </a:solidFill>
                <a:latin typeface="Open Sans" panose="020B0606030504020204" pitchFamily="34" charset="0"/>
                <a:sym typeface="Open Sans" panose="020B0606030504020204" pitchFamily="34" charset="0"/>
              </a:rPr>
              <a:t>sunt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explicabo</a:t>
            </a:r>
            <a:r>
              <a:rPr lang="en-US" altLang="zh-CN" sz="1000" dirty="0">
                <a:solidFill>
                  <a:schemeClr val="bg1"/>
                </a:solidFill>
                <a:latin typeface="Open Sans" panose="020B0606030504020204" pitchFamily="34" charset="0"/>
                <a:sym typeface="Open Sans" panose="020B0606030504020204" pitchFamily="34" charset="0"/>
              </a:rPr>
              <a:t>. </a:t>
            </a:r>
          </a:p>
        </p:txBody>
      </p:sp>
      <p:grpSp>
        <p:nvGrpSpPr>
          <p:cNvPr id="7" name="Group 74"/>
          <p:cNvGrpSpPr>
            <a:grpSpLocks/>
          </p:cNvGrpSpPr>
          <p:nvPr/>
        </p:nvGrpSpPr>
        <p:grpSpPr bwMode="auto">
          <a:xfrm>
            <a:off x="5381625" y="3524250"/>
            <a:ext cx="5510213" cy="2278063"/>
            <a:chOff x="0" y="0"/>
            <a:chExt cx="5510631" cy="2278318"/>
          </a:xfrm>
        </p:grpSpPr>
        <p:sp>
          <p:nvSpPr>
            <p:cNvPr id="8" name="Straight Connector 54"/>
            <p:cNvSpPr>
              <a:spLocks noChangeShapeType="1"/>
            </p:cNvSpPr>
            <p:nvPr/>
          </p:nvSpPr>
          <p:spPr bwMode="auto">
            <a:xfrm>
              <a:off x="95102" y="287318"/>
              <a:ext cx="5415529" cy="1"/>
            </a:xfrm>
            <a:prstGeom prst="line">
              <a:avLst/>
            </a:prstGeom>
            <a:noFill/>
            <a:ln w="25400">
              <a:solidFill>
                <a:schemeClr val="tx1">
                  <a:lumMod val="95000"/>
                  <a:lumOff val="5000"/>
                </a:schemeClr>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9" name="Straight Connector 55"/>
            <p:cNvSpPr>
              <a:spLocks noChangeShapeType="1"/>
            </p:cNvSpPr>
            <p:nvPr/>
          </p:nvSpPr>
          <p:spPr bwMode="auto">
            <a:xfrm>
              <a:off x="95102" y="287318"/>
              <a:ext cx="4297680" cy="1"/>
            </a:xfrm>
            <a:prstGeom prst="line">
              <a:avLst/>
            </a:prstGeom>
            <a:noFill/>
            <a:ln w="25400">
              <a:solidFill>
                <a:schemeClr val="bg1"/>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0" name="TextBox 56"/>
            <p:cNvSpPr>
              <a:spLocks noChangeArrowheads="1"/>
            </p:cNvSpPr>
            <p:nvPr/>
          </p:nvSpPr>
          <p:spPr bwMode="auto">
            <a:xfrm>
              <a:off x="0" y="1"/>
              <a:ext cx="6431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DESIGN</a:t>
              </a:r>
            </a:p>
          </p:txBody>
        </p:sp>
        <p:sp>
          <p:nvSpPr>
            <p:cNvPr id="11" name="TextBox 57"/>
            <p:cNvSpPr>
              <a:spLocks noChangeArrowheads="1"/>
            </p:cNvSpPr>
            <p:nvPr/>
          </p:nvSpPr>
          <p:spPr bwMode="auto">
            <a:xfrm>
              <a:off x="4070492" y="0"/>
              <a:ext cx="4379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75%</a:t>
              </a:r>
            </a:p>
          </p:txBody>
        </p:sp>
        <p:sp>
          <p:nvSpPr>
            <p:cNvPr id="12" name="Straight Connector 60"/>
            <p:cNvSpPr>
              <a:spLocks noChangeShapeType="1"/>
            </p:cNvSpPr>
            <p:nvPr/>
          </p:nvSpPr>
          <p:spPr bwMode="auto">
            <a:xfrm>
              <a:off x="95102" y="921812"/>
              <a:ext cx="5415529" cy="1"/>
            </a:xfrm>
            <a:prstGeom prst="line">
              <a:avLst/>
            </a:prstGeom>
            <a:noFill/>
            <a:ln w="25400">
              <a:solidFill>
                <a:srgbClr val="171717"/>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3" name="Straight Connector 61"/>
            <p:cNvSpPr>
              <a:spLocks noChangeShapeType="1"/>
            </p:cNvSpPr>
            <p:nvPr/>
          </p:nvSpPr>
          <p:spPr bwMode="auto">
            <a:xfrm>
              <a:off x="95102" y="921812"/>
              <a:ext cx="3474720" cy="1"/>
            </a:xfrm>
            <a:prstGeom prst="line">
              <a:avLst/>
            </a:prstGeom>
            <a:noFill/>
            <a:ln w="25400">
              <a:solidFill>
                <a:schemeClr val="bg1"/>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4" name="TextBox 62"/>
            <p:cNvSpPr>
              <a:spLocks noChangeArrowheads="1"/>
            </p:cNvSpPr>
            <p:nvPr/>
          </p:nvSpPr>
          <p:spPr bwMode="auto">
            <a:xfrm>
              <a:off x="0" y="634495"/>
              <a:ext cx="10919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DEVELOPMENT</a:t>
              </a:r>
            </a:p>
          </p:txBody>
        </p:sp>
        <p:sp>
          <p:nvSpPr>
            <p:cNvPr id="15" name="TextBox 63"/>
            <p:cNvSpPr>
              <a:spLocks noChangeArrowheads="1"/>
            </p:cNvSpPr>
            <p:nvPr/>
          </p:nvSpPr>
          <p:spPr bwMode="auto">
            <a:xfrm>
              <a:off x="3248563" y="634494"/>
              <a:ext cx="4379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56%</a:t>
              </a:r>
            </a:p>
          </p:txBody>
        </p:sp>
        <p:sp>
          <p:nvSpPr>
            <p:cNvPr id="16" name="Straight Connector 65"/>
            <p:cNvSpPr>
              <a:spLocks noChangeShapeType="1"/>
            </p:cNvSpPr>
            <p:nvPr/>
          </p:nvSpPr>
          <p:spPr bwMode="auto">
            <a:xfrm>
              <a:off x="95102" y="1600065"/>
              <a:ext cx="5415529" cy="1"/>
            </a:xfrm>
            <a:prstGeom prst="line">
              <a:avLst/>
            </a:prstGeom>
            <a:noFill/>
            <a:ln w="25400">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7" name="Straight Connector 66"/>
            <p:cNvSpPr>
              <a:spLocks noChangeShapeType="1"/>
            </p:cNvSpPr>
            <p:nvPr/>
          </p:nvSpPr>
          <p:spPr bwMode="auto">
            <a:xfrm>
              <a:off x="95102" y="1600065"/>
              <a:ext cx="4846320" cy="1"/>
            </a:xfrm>
            <a:prstGeom prst="line">
              <a:avLst/>
            </a:prstGeom>
            <a:noFill/>
            <a:ln w="25400">
              <a:solidFill>
                <a:schemeClr val="bg1"/>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8" name="TextBox 67"/>
            <p:cNvSpPr>
              <a:spLocks noChangeArrowheads="1"/>
            </p:cNvSpPr>
            <p:nvPr/>
          </p:nvSpPr>
          <p:spPr bwMode="auto">
            <a:xfrm>
              <a:off x="0" y="1312748"/>
              <a:ext cx="9044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MARKETING</a:t>
              </a:r>
            </a:p>
          </p:txBody>
        </p:sp>
        <p:sp>
          <p:nvSpPr>
            <p:cNvPr id="19" name="TextBox 68"/>
            <p:cNvSpPr>
              <a:spLocks noChangeArrowheads="1"/>
            </p:cNvSpPr>
            <p:nvPr/>
          </p:nvSpPr>
          <p:spPr bwMode="auto">
            <a:xfrm>
              <a:off x="4615020" y="1312747"/>
              <a:ext cx="4379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83%</a:t>
              </a:r>
            </a:p>
          </p:txBody>
        </p:sp>
        <p:sp>
          <p:nvSpPr>
            <p:cNvPr id="20" name="Straight Connector 70"/>
            <p:cNvSpPr>
              <a:spLocks noChangeShapeType="1"/>
            </p:cNvSpPr>
            <p:nvPr/>
          </p:nvSpPr>
          <p:spPr bwMode="auto">
            <a:xfrm>
              <a:off x="95102" y="2278318"/>
              <a:ext cx="5415529" cy="1"/>
            </a:xfrm>
            <a:prstGeom prst="line">
              <a:avLst/>
            </a:prstGeom>
            <a:noFill/>
            <a:ln w="25400">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21" name="Straight Connector 71"/>
            <p:cNvSpPr>
              <a:spLocks noChangeShapeType="1"/>
            </p:cNvSpPr>
            <p:nvPr/>
          </p:nvSpPr>
          <p:spPr bwMode="auto">
            <a:xfrm>
              <a:off x="95102" y="2278318"/>
              <a:ext cx="4297680" cy="1"/>
            </a:xfrm>
            <a:prstGeom prst="line">
              <a:avLst/>
            </a:prstGeom>
            <a:noFill/>
            <a:ln w="25400">
              <a:solidFill>
                <a:schemeClr val="bg1"/>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22" name="TextBox 72"/>
            <p:cNvSpPr>
              <a:spLocks noChangeArrowheads="1"/>
            </p:cNvSpPr>
            <p:nvPr/>
          </p:nvSpPr>
          <p:spPr bwMode="auto">
            <a:xfrm>
              <a:off x="0" y="1991001"/>
              <a:ext cx="11015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PRESENTATION</a:t>
              </a:r>
            </a:p>
          </p:txBody>
        </p:sp>
        <p:sp>
          <p:nvSpPr>
            <p:cNvPr id="23" name="TextBox 73"/>
            <p:cNvSpPr>
              <a:spLocks noChangeArrowheads="1"/>
            </p:cNvSpPr>
            <p:nvPr/>
          </p:nvSpPr>
          <p:spPr bwMode="auto">
            <a:xfrm>
              <a:off x="4070492" y="1991000"/>
              <a:ext cx="4379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000">
                  <a:solidFill>
                    <a:schemeClr val="bg1"/>
                  </a:solidFill>
                  <a:latin typeface="Open Sans" panose="020B0606030504020204" pitchFamily="34" charset="0"/>
                  <a:sym typeface="Open Sans" panose="020B0606030504020204" pitchFamily="34" charset="0"/>
                </a:rPr>
                <a:t>75%</a:t>
              </a:r>
            </a:p>
          </p:txBody>
        </p:sp>
      </p:grpSp>
      <p:sp>
        <p:nvSpPr>
          <p:cNvPr id="26" name="矩形 25"/>
          <p:cNvSpPr/>
          <p:nvPr/>
        </p:nvSpPr>
        <p:spPr>
          <a:xfrm>
            <a:off x="0" y="-2316"/>
            <a:ext cx="4252913" cy="6860316"/>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7209273"/>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296988" y="1681163"/>
            <a:ext cx="3200400" cy="1828800"/>
          </a:xfrm>
          <a:custGeom>
            <a:avLst/>
            <a:gdLst>
              <a:gd name="connsiteX0" fmla="*/ 0 w 3200400"/>
              <a:gd name="connsiteY0" fmla="*/ 0 h 1828800"/>
              <a:gd name="connsiteX1" fmla="*/ 3200400 w 3200400"/>
              <a:gd name="connsiteY1" fmla="*/ 0 h 1828800"/>
              <a:gd name="connsiteX2" fmla="*/ 3200400 w 3200400"/>
              <a:gd name="connsiteY2" fmla="*/ 1828800 h 1828800"/>
              <a:gd name="connsiteX3" fmla="*/ 0 w 320040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3200400" h="1828800">
                <a:moveTo>
                  <a:pt x="0" y="0"/>
                </a:moveTo>
                <a:lnTo>
                  <a:pt x="3200400" y="0"/>
                </a:lnTo>
                <a:lnTo>
                  <a:pt x="3200400" y="1828800"/>
                </a:lnTo>
                <a:lnTo>
                  <a:pt x="0" y="1828800"/>
                </a:lnTo>
                <a:close/>
              </a:path>
            </a:pathLst>
          </a:cu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296988" y="3568700"/>
            <a:ext cx="3200400" cy="1828800"/>
          </a:xfrm>
          <a:custGeom>
            <a:avLst/>
            <a:gdLst>
              <a:gd name="connsiteX0" fmla="*/ 0 w 3200400"/>
              <a:gd name="connsiteY0" fmla="*/ 0 h 1828800"/>
              <a:gd name="connsiteX1" fmla="*/ 3200400 w 3200400"/>
              <a:gd name="connsiteY1" fmla="*/ 0 h 1828800"/>
              <a:gd name="connsiteX2" fmla="*/ 3200400 w 3200400"/>
              <a:gd name="connsiteY2" fmla="*/ 1828800 h 1828800"/>
              <a:gd name="connsiteX3" fmla="*/ 0 w 320040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3200400" h="1828800">
                <a:moveTo>
                  <a:pt x="0" y="0"/>
                </a:moveTo>
                <a:lnTo>
                  <a:pt x="3200400" y="0"/>
                </a:lnTo>
                <a:lnTo>
                  <a:pt x="3200400" y="1828800"/>
                </a:lnTo>
                <a:lnTo>
                  <a:pt x="0" y="1828800"/>
                </a:lnTo>
                <a:close/>
              </a:path>
            </a:pathLst>
          </a:cu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554538" y="3568700"/>
            <a:ext cx="3200400" cy="1828800"/>
          </a:xfrm>
          <a:custGeom>
            <a:avLst/>
            <a:gdLst>
              <a:gd name="connsiteX0" fmla="*/ 0 w 3200400"/>
              <a:gd name="connsiteY0" fmla="*/ 0 h 1828800"/>
              <a:gd name="connsiteX1" fmla="*/ 3200400 w 3200400"/>
              <a:gd name="connsiteY1" fmla="*/ 0 h 1828800"/>
              <a:gd name="connsiteX2" fmla="*/ 3200400 w 3200400"/>
              <a:gd name="connsiteY2" fmla="*/ 1828800 h 1828800"/>
              <a:gd name="connsiteX3" fmla="*/ 0 w 320040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3200400" h="1828800">
                <a:moveTo>
                  <a:pt x="0" y="0"/>
                </a:moveTo>
                <a:lnTo>
                  <a:pt x="3200400" y="0"/>
                </a:lnTo>
                <a:lnTo>
                  <a:pt x="3200400" y="1828800"/>
                </a:lnTo>
                <a:lnTo>
                  <a:pt x="0" y="1828800"/>
                </a:lnTo>
                <a:close/>
              </a:path>
            </a:pathLst>
          </a:custGeom>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4554538" y="1681163"/>
            <a:ext cx="3200400" cy="1828800"/>
          </a:xfrm>
          <a:custGeom>
            <a:avLst/>
            <a:gdLst>
              <a:gd name="connsiteX0" fmla="*/ 0 w 3200400"/>
              <a:gd name="connsiteY0" fmla="*/ 0 h 1828800"/>
              <a:gd name="connsiteX1" fmla="*/ 3200400 w 3200400"/>
              <a:gd name="connsiteY1" fmla="*/ 0 h 1828800"/>
              <a:gd name="connsiteX2" fmla="*/ 3200400 w 3200400"/>
              <a:gd name="connsiteY2" fmla="*/ 1828800 h 1828800"/>
              <a:gd name="connsiteX3" fmla="*/ 0 w 320040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3200400" h="1828800">
                <a:moveTo>
                  <a:pt x="0" y="0"/>
                </a:moveTo>
                <a:lnTo>
                  <a:pt x="3200400" y="0"/>
                </a:lnTo>
                <a:lnTo>
                  <a:pt x="3200400" y="1828800"/>
                </a:lnTo>
                <a:lnTo>
                  <a:pt x="0" y="1828800"/>
                </a:lnTo>
                <a:close/>
              </a:path>
            </a:pathLst>
          </a:custGeom>
        </p:spPr>
      </p:pic>
      <p:sp>
        <p:nvSpPr>
          <p:cNvPr id="6" name="Rectangle 29"/>
          <p:cNvSpPr>
            <a:spLocks noChangeArrowheads="1"/>
          </p:cNvSpPr>
          <p:nvPr/>
        </p:nvSpPr>
        <p:spPr bwMode="auto">
          <a:xfrm>
            <a:off x="3925888" y="2940050"/>
            <a:ext cx="571500" cy="571500"/>
          </a:xfrm>
          <a:prstGeom prst="rect">
            <a:avLst/>
          </a:prstGeom>
          <a:solidFill>
            <a:srgbClr val="171717"/>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chemeClr val="bg1"/>
                </a:solidFill>
                <a:latin typeface="FontAwesome" pitchFamily="2" charset="0"/>
                <a:sym typeface="FontAwesome" pitchFamily="2" charset="0"/>
              </a:rPr>
              <a:t></a:t>
            </a:r>
            <a:endParaRPr lang="en-US" altLang="zh-CN" sz="1800">
              <a:solidFill>
                <a:schemeClr val="bg1"/>
              </a:solidFill>
            </a:endParaRPr>
          </a:p>
        </p:txBody>
      </p:sp>
      <p:sp>
        <p:nvSpPr>
          <p:cNvPr id="7" name="Rectangle 30"/>
          <p:cNvSpPr>
            <a:spLocks noChangeArrowheads="1"/>
          </p:cNvSpPr>
          <p:nvPr/>
        </p:nvSpPr>
        <p:spPr bwMode="auto">
          <a:xfrm>
            <a:off x="4551363" y="2938463"/>
            <a:ext cx="571500" cy="571500"/>
          </a:xfrm>
          <a:prstGeom prst="rect">
            <a:avLst/>
          </a:prstGeom>
          <a:solidFill>
            <a:srgbClr val="171717"/>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chemeClr val="bg1"/>
                </a:solidFill>
                <a:latin typeface="FontAwesome" pitchFamily="2" charset="0"/>
                <a:sym typeface="FontAwesome" pitchFamily="2" charset="0"/>
              </a:rPr>
              <a:t></a:t>
            </a:r>
            <a:endParaRPr lang="en-US" altLang="zh-CN" sz="1800">
              <a:solidFill>
                <a:schemeClr val="bg1"/>
              </a:solidFill>
            </a:endParaRPr>
          </a:p>
        </p:txBody>
      </p:sp>
      <p:sp>
        <p:nvSpPr>
          <p:cNvPr id="8" name="Rectangle 31"/>
          <p:cNvSpPr>
            <a:spLocks noChangeArrowheads="1"/>
          </p:cNvSpPr>
          <p:nvPr/>
        </p:nvSpPr>
        <p:spPr bwMode="auto">
          <a:xfrm>
            <a:off x="4551363" y="3568700"/>
            <a:ext cx="571500" cy="571500"/>
          </a:xfrm>
          <a:prstGeom prst="rect">
            <a:avLst/>
          </a:prstGeom>
          <a:solidFill>
            <a:srgbClr val="171717"/>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chemeClr val="bg1"/>
                </a:solidFill>
                <a:latin typeface="FontAwesome" pitchFamily="2" charset="0"/>
                <a:sym typeface="FontAwesome" pitchFamily="2" charset="0"/>
              </a:rPr>
              <a:t></a:t>
            </a:r>
            <a:endParaRPr lang="en-US" altLang="zh-CN" sz="1800">
              <a:solidFill>
                <a:schemeClr val="bg1"/>
              </a:solidFill>
            </a:endParaRPr>
          </a:p>
        </p:txBody>
      </p:sp>
      <p:sp>
        <p:nvSpPr>
          <p:cNvPr id="9" name="Rectangle 32"/>
          <p:cNvSpPr>
            <a:spLocks noChangeArrowheads="1"/>
          </p:cNvSpPr>
          <p:nvPr/>
        </p:nvSpPr>
        <p:spPr bwMode="auto">
          <a:xfrm>
            <a:off x="3925888" y="3568700"/>
            <a:ext cx="571500" cy="571500"/>
          </a:xfrm>
          <a:prstGeom prst="rect">
            <a:avLst/>
          </a:prstGeom>
          <a:solidFill>
            <a:srgbClr val="171717"/>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solidFill>
                  <a:schemeClr val="bg1"/>
                </a:solidFill>
                <a:latin typeface="FontAwesome" pitchFamily="2" charset="0"/>
                <a:sym typeface="FontAwesome" pitchFamily="2" charset="0"/>
              </a:rPr>
              <a:t></a:t>
            </a:r>
            <a:endParaRPr lang="en-US" altLang="zh-CN" sz="1800">
              <a:solidFill>
                <a:schemeClr val="bg1"/>
              </a:solidFill>
            </a:endParaRPr>
          </a:p>
        </p:txBody>
      </p:sp>
      <p:grpSp>
        <p:nvGrpSpPr>
          <p:cNvPr id="10" name="Group 34"/>
          <p:cNvGrpSpPr>
            <a:grpSpLocks/>
          </p:cNvGrpSpPr>
          <p:nvPr/>
        </p:nvGrpSpPr>
        <p:grpSpPr bwMode="auto">
          <a:xfrm>
            <a:off x="7994650" y="1878013"/>
            <a:ext cx="2978150" cy="1231106"/>
            <a:chOff x="0" y="0"/>
            <a:chExt cx="2979065" cy="1231393"/>
          </a:xfrm>
        </p:grpSpPr>
        <p:sp>
          <p:nvSpPr>
            <p:cNvPr id="11" name="TextBox 38"/>
            <p:cNvSpPr>
              <a:spLocks noChangeArrowheads="1"/>
            </p:cNvSpPr>
            <p:nvPr/>
          </p:nvSpPr>
          <p:spPr bwMode="auto">
            <a:xfrm>
              <a:off x="535724" y="0"/>
              <a:ext cx="2443341" cy="123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400" dirty="0" smtClean="0">
                  <a:solidFill>
                    <a:schemeClr val="bg1"/>
                  </a:solidFill>
                  <a:latin typeface="+mj-ea"/>
                  <a:ea typeface="+mj-ea"/>
                  <a:sym typeface="Open Sans" panose="020B0606030504020204" pitchFamily="34" charset="0"/>
                </a:rPr>
                <a:t>输入你的标题</a:t>
              </a:r>
              <a:endParaRPr lang="zh-CN" altLang="en-US" sz="2400" dirty="0">
                <a:solidFill>
                  <a:schemeClr val="bg1"/>
                </a:solidFill>
                <a:latin typeface="+mj-ea"/>
                <a:ea typeface="+mj-ea"/>
                <a:sym typeface="Open Sans" panose="020B0606030504020204" pitchFamily="34" charset="0"/>
              </a:endParaRPr>
            </a:p>
            <a:p>
              <a:pPr eaLnBrk="1" hangingPunct="1">
                <a:lnSpc>
                  <a:spcPct val="100000"/>
                </a:lnSpc>
                <a:spcBef>
                  <a:spcPct val="0"/>
                </a:spcBef>
                <a:buFont typeface="Arial" panose="020B0604020202020204" pitchFamily="34" charset="0"/>
                <a:buNone/>
              </a:pPr>
              <a:r>
                <a:rPr lang="en-US" altLang="zh-CN" sz="1000" dirty="0">
                  <a:solidFill>
                    <a:schemeClr val="bg1"/>
                  </a:solidFill>
                  <a:latin typeface="Open Sans" panose="020B0606030504020204" pitchFamily="34" charset="0"/>
                  <a:sym typeface="Open Sans" panose="020B0606030504020204" pitchFamily="34" charset="0"/>
                </a:rPr>
                <a:t>Lid </a:t>
              </a:r>
              <a:r>
                <a:rPr lang="en-US" altLang="zh-CN" sz="1000" dirty="0" err="1">
                  <a:solidFill>
                    <a:schemeClr val="bg1"/>
                  </a:solidFill>
                  <a:latin typeface="Open Sans" panose="020B0606030504020204" pitchFamily="34" charset="0"/>
                  <a:sym typeface="Open Sans" panose="020B0606030504020204" pitchFamily="34" charset="0"/>
                </a:rPr>
                <a:t>est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laborum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rumes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untras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Etharums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ser</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quidem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rerum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facilis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dolores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nemis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omnis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vitaes</a:t>
              </a:r>
              <a:r>
                <a:rPr lang="en-US" altLang="zh-CN" sz="1000" dirty="0">
                  <a:solidFill>
                    <a:schemeClr val="bg1"/>
                  </a:solidFill>
                  <a:latin typeface="Open Sans" panose="020B0606030504020204" pitchFamily="34" charset="0"/>
                  <a:sym typeface="Open Sans" panose="020B0606030504020204" pitchFamily="34" charset="0"/>
                </a:rPr>
                <a:t> nemo minima </a:t>
              </a:r>
              <a:r>
                <a:rPr lang="en-US" altLang="zh-CN" sz="1000" dirty="0" err="1">
                  <a:solidFill>
                    <a:schemeClr val="bg1"/>
                  </a:solidFill>
                  <a:latin typeface="Open Sans" panose="020B0606030504020204" pitchFamily="34" charset="0"/>
                  <a:sym typeface="Open Sans" panose="020B0606030504020204" pitchFamily="34" charset="0"/>
                </a:rPr>
                <a:t>rerums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unsers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sadips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amets</a:t>
              </a:r>
              <a:r>
                <a:rPr lang="en-US" altLang="zh-CN" sz="1000" dirty="0">
                  <a:solidFill>
                    <a:schemeClr val="bg1"/>
                  </a:solidFill>
                  <a:latin typeface="Open Sans" panose="020B0606030504020204" pitchFamily="34" charset="0"/>
                  <a:sym typeface="Open Sans" panose="020B0606030504020204" pitchFamily="34" charset="0"/>
                </a:rPr>
                <a:t>..</a:t>
              </a:r>
              <a:endParaRPr lang="zh-CN" altLang="en-US" sz="1800" dirty="0">
                <a:solidFill>
                  <a:schemeClr val="bg1"/>
                </a:solidFill>
                <a:latin typeface="Arial" panose="020B0604020202020204" pitchFamily="34" charset="0"/>
              </a:endParaRPr>
            </a:p>
          </p:txBody>
        </p:sp>
        <p:sp>
          <p:nvSpPr>
            <p:cNvPr id="12" name="Rectangle 39"/>
            <p:cNvSpPr>
              <a:spLocks noChangeArrowheads="1"/>
            </p:cNvSpPr>
            <p:nvPr/>
          </p:nvSpPr>
          <p:spPr bwMode="auto">
            <a:xfrm>
              <a:off x="0" y="0"/>
              <a:ext cx="616063" cy="5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a:solidFill>
                    <a:schemeClr val="bg1"/>
                  </a:solidFill>
                  <a:latin typeface="FontAwesome" pitchFamily="2" charset="0"/>
                  <a:sym typeface="FontAwesome" pitchFamily="2" charset="0"/>
                </a:rPr>
                <a:t></a:t>
              </a:r>
              <a:endParaRPr lang="en-US" altLang="zh-CN" sz="3200">
                <a:solidFill>
                  <a:schemeClr val="bg1"/>
                </a:solidFill>
              </a:endParaRPr>
            </a:p>
          </p:txBody>
        </p:sp>
      </p:grpSp>
      <p:grpSp>
        <p:nvGrpSpPr>
          <p:cNvPr id="13" name="Group 35"/>
          <p:cNvGrpSpPr>
            <a:grpSpLocks/>
          </p:cNvGrpSpPr>
          <p:nvPr/>
        </p:nvGrpSpPr>
        <p:grpSpPr bwMode="auto">
          <a:xfrm>
            <a:off x="7988300" y="3752850"/>
            <a:ext cx="2984500" cy="1231106"/>
            <a:chOff x="0" y="0"/>
            <a:chExt cx="2983988" cy="1230043"/>
          </a:xfrm>
        </p:grpSpPr>
        <p:sp>
          <p:nvSpPr>
            <p:cNvPr id="14" name="TextBox 36"/>
            <p:cNvSpPr>
              <a:spLocks noChangeArrowheads="1"/>
            </p:cNvSpPr>
            <p:nvPr/>
          </p:nvSpPr>
          <p:spPr bwMode="auto">
            <a:xfrm>
              <a:off x="535724" y="0"/>
              <a:ext cx="2448264" cy="123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zh-CN" altLang="en-US" sz="2400" dirty="0">
                  <a:solidFill>
                    <a:schemeClr val="bg1"/>
                  </a:solidFill>
                  <a:latin typeface="+mj-ea"/>
                  <a:ea typeface="+mj-ea"/>
                  <a:sym typeface="Open Sans" panose="020B0606030504020204" pitchFamily="34" charset="0"/>
                </a:rPr>
                <a:t>输入你的标题</a:t>
              </a:r>
            </a:p>
            <a:p>
              <a:pPr eaLnBrk="1" hangingPunct="1">
                <a:lnSpc>
                  <a:spcPct val="100000"/>
                </a:lnSpc>
                <a:spcBef>
                  <a:spcPct val="0"/>
                </a:spcBef>
                <a:buFont typeface="Arial" panose="020B0604020202020204" pitchFamily="34" charset="0"/>
                <a:buNone/>
              </a:pPr>
              <a:r>
                <a:rPr lang="en-US" altLang="zh-CN" sz="1000" dirty="0">
                  <a:solidFill>
                    <a:schemeClr val="bg1"/>
                  </a:solidFill>
                  <a:latin typeface="Open Sans" panose="020B0606030504020204" pitchFamily="34" charset="0"/>
                  <a:sym typeface="Open Sans" panose="020B0606030504020204" pitchFamily="34" charset="0"/>
                </a:rPr>
                <a:t>Lid </a:t>
              </a:r>
              <a:r>
                <a:rPr lang="en-US" altLang="zh-CN" sz="1000" dirty="0" err="1">
                  <a:solidFill>
                    <a:schemeClr val="bg1"/>
                  </a:solidFill>
                  <a:latin typeface="Open Sans" panose="020B0606030504020204" pitchFamily="34" charset="0"/>
                  <a:sym typeface="Open Sans" panose="020B0606030504020204" pitchFamily="34" charset="0"/>
                </a:rPr>
                <a:t>est</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laborum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rumes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untras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Etharums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ser</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quidem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rerum</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facilis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dolores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nemis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omnis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fugats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vitaes</a:t>
              </a:r>
              <a:r>
                <a:rPr lang="en-US" altLang="zh-CN" sz="1000" dirty="0">
                  <a:solidFill>
                    <a:schemeClr val="bg1"/>
                  </a:solidFill>
                  <a:latin typeface="Open Sans" panose="020B0606030504020204" pitchFamily="34" charset="0"/>
                  <a:sym typeface="Open Sans" panose="020B0606030504020204" pitchFamily="34" charset="0"/>
                </a:rPr>
                <a:t> nemo minima </a:t>
              </a:r>
              <a:r>
                <a:rPr lang="en-US" altLang="zh-CN" sz="1000" dirty="0" err="1">
                  <a:solidFill>
                    <a:schemeClr val="bg1"/>
                  </a:solidFill>
                  <a:latin typeface="Open Sans" panose="020B0606030504020204" pitchFamily="34" charset="0"/>
                  <a:sym typeface="Open Sans" panose="020B0606030504020204" pitchFamily="34" charset="0"/>
                </a:rPr>
                <a:t>rerums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unsers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sadips</a:t>
              </a:r>
              <a:r>
                <a:rPr lang="en-US" altLang="zh-CN" sz="1000" dirty="0">
                  <a:solidFill>
                    <a:schemeClr val="bg1"/>
                  </a:solidFill>
                  <a:latin typeface="Open Sans" panose="020B0606030504020204" pitchFamily="34" charset="0"/>
                  <a:sym typeface="Open Sans" panose="020B0606030504020204" pitchFamily="34" charset="0"/>
                </a:rPr>
                <a:t> </a:t>
              </a:r>
              <a:r>
                <a:rPr lang="en-US" altLang="zh-CN" sz="1000" dirty="0" err="1">
                  <a:solidFill>
                    <a:schemeClr val="bg1"/>
                  </a:solidFill>
                  <a:latin typeface="Open Sans" panose="020B0606030504020204" pitchFamily="34" charset="0"/>
                  <a:sym typeface="Open Sans" panose="020B0606030504020204" pitchFamily="34" charset="0"/>
                </a:rPr>
                <a:t>amets</a:t>
              </a:r>
              <a:r>
                <a:rPr lang="en-US" altLang="zh-CN" sz="1000" dirty="0">
                  <a:solidFill>
                    <a:schemeClr val="bg1"/>
                  </a:solidFill>
                  <a:latin typeface="Open Sans" panose="020B0606030504020204" pitchFamily="34" charset="0"/>
                  <a:sym typeface="Open Sans" panose="020B0606030504020204" pitchFamily="34" charset="0"/>
                </a:rPr>
                <a:t>..</a:t>
              </a:r>
              <a:endParaRPr lang="zh-CN" altLang="en-US" sz="1800" dirty="0">
                <a:solidFill>
                  <a:schemeClr val="bg1"/>
                </a:solidFill>
                <a:latin typeface="Arial" panose="020B0604020202020204" pitchFamily="34" charset="0"/>
              </a:endParaRPr>
            </a:p>
          </p:txBody>
        </p:sp>
        <p:sp>
          <p:nvSpPr>
            <p:cNvPr id="15" name="Rectangle 37"/>
            <p:cNvSpPr>
              <a:spLocks noChangeArrowheads="1"/>
            </p:cNvSpPr>
            <p:nvPr/>
          </p:nvSpPr>
          <p:spPr bwMode="auto">
            <a:xfrm>
              <a:off x="0" y="0"/>
              <a:ext cx="615768" cy="58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a:solidFill>
                    <a:schemeClr val="bg1"/>
                  </a:solidFill>
                  <a:latin typeface="FontAwesome" pitchFamily="2" charset="0"/>
                  <a:sym typeface="FontAwesome" pitchFamily="2" charset="0"/>
                </a:rPr>
                <a:t></a:t>
              </a:r>
              <a:endParaRPr lang="en-US" altLang="zh-CN" sz="3200">
                <a:solidFill>
                  <a:schemeClr val="bg1"/>
                </a:solidFill>
              </a:endParaRPr>
            </a:p>
          </p:txBody>
        </p:sp>
      </p:grpSp>
      <p:sp>
        <p:nvSpPr>
          <p:cNvPr id="25" name="矩形 24"/>
          <p:cNvSpPr/>
          <p:nvPr/>
        </p:nvSpPr>
        <p:spPr>
          <a:xfrm>
            <a:off x="1296988" y="1681163"/>
            <a:ext cx="6457950" cy="3716337"/>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069955"/>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 y="-29498"/>
            <a:ext cx="12192001" cy="6902245"/>
          </a:xfrm>
          <a:prstGeom prst="rect">
            <a:avLst/>
          </a:prstGeom>
          <a:gradFill>
            <a:gsLst>
              <a:gs pos="47000">
                <a:srgbClr val="C200BD">
                  <a:alpha val="22000"/>
                </a:srgbClr>
              </a:gs>
              <a:gs pos="100000">
                <a:srgbClr val="BA00BE">
                  <a:alpha val="5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769806" y="1965223"/>
            <a:ext cx="8455743" cy="2927555"/>
            <a:chOff x="1769806" y="1965223"/>
            <a:chExt cx="8455743" cy="2927555"/>
          </a:xfrm>
        </p:grpSpPr>
        <p:sp>
          <p:nvSpPr>
            <p:cNvPr id="6" name="矩形 5"/>
            <p:cNvSpPr/>
            <p:nvPr/>
          </p:nvSpPr>
          <p:spPr>
            <a:xfrm>
              <a:off x="1769806" y="1965223"/>
              <a:ext cx="8455743" cy="29275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872232" y="2567747"/>
              <a:ext cx="7020233" cy="1107996"/>
            </a:xfrm>
            <a:prstGeom prst="rect">
              <a:avLst/>
            </a:prstGeom>
            <a:noFill/>
          </p:spPr>
          <p:txBody>
            <a:bodyPr wrap="square" rtlCol="0">
              <a:spAutoFit/>
            </a:bodyPr>
            <a:lstStyle/>
            <a:p>
              <a:pPr algn="r"/>
              <a:r>
                <a:rPr lang="en-US" altLang="zh-CN" sz="6600" spc="600" dirty="0" smtClean="0">
                  <a:solidFill>
                    <a:schemeClr val="bg1"/>
                  </a:solidFill>
                  <a:latin typeface="微软雅黑 Light" panose="020B0502040204020203" pitchFamily="34" charset="-122"/>
                  <a:ea typeface="微软雅黑 Light" panose="020B0502040204020203" pitchFamily="34" charset="-122"/>
                </a:rPr>
                <a:t>APRT TWO</a:t>
              </a:r>
              <a:endParaRPr lang="zh-CN" altLang="en-US" sz="6600" spc="600" dirty="0">
                <a:solidFill>
                  <a:schemeClr val="bg1"/>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3653282" y="3688858"/>
              <a:ext cx="6195075" cy="618183"/>
            </a:xfrm>
            <a:prstGeom prst="rect">
              <a:avLst/>
            </a:prstGeom>
          </p:spPr>
          <p:txBody>
            <a:bodyPr wrap="square">
              <a:spAutoFit/>
            </a:bodyPr>
            <a:lstStyle/>
            <a:p>
              <a:pPr algn="r">
                <a:lnSpc>
                  <a:spcPct val="150000"/>
                </a:lnSpc>
              </a:pPr>
              <a:r>
                <a:rPr lang="en-US" altLang="zh-CN" sz="1200" spc="300" noProof="1" smtClean="0">
                  <a:solidFill>
                    <a:schemeClr val="bg1"/>
                  </a:solidFill>
                  <a:latin typeface="+mj-ea"/>
                  <a:ea typeface="+mj-ea"/>
                </a:rPr>
                <a:t>Lorem Ipsum Dolor Sit Er Elit Lamet, Consec Cillium Adipisicing Pecu, Sed Do Eiusmod Tempor</a:t>
              </a:r>
              <a:endParaRPr lang="zh-CN" altLang="en-US" sz="1200" spc="300" dirty="0">
                <a:solidFill>
                  <a:schemeClr val="bg1"/>
                </a:solidFill>
                <a:latin typeface="+mj-ea"/>
                <a:ea typeface="+mj-ea"/>
              </a:endParaRPr>
            </a:p>
          </p:txBody>
        </p:sp>
      </p:grpSp>
      <p:pic>
        <p:nvPicPr>
          <p:cNvPr id="4" name="图片 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93" b="100000" l="9961" r="98633"/>
                    </a14:imgEffect>
                  </a14:imgLayer>
                </a14:imgProps>
              </a:ext>
              <a:ext uri="{28A0092B-C50C-407E-A947-70E740481C1C}">
                <a14:useLocalDpi xmlns:a14="http://schemas.microsoft.com/office/drawing/2010/main" val="0"/>
              </a:ext>
            </a:extLst>
          </a:blip>
          <a:srcRect l="38753"/>
          <a:stretch/>
        </p:blipFill>
        <p:spPr>
          <a:xfrm>
            <a:off x="-58994" y="-29497"/>
            <a:ext cx="6324475" cy="6887497"/>
          </a:xfrm>
          <a:prstGeom prst="rect">
            <a:avLst/>
          </a:prstGeom>
        </p:spPr>
      </p:pic>
    </p:spTree>
    <p:extLst>
      <p:ext uri="{BB962C8B-B14F-4D97-AF65-F5344CB8AC3E}">
        <p14:creationId xmlns:p14="http://schemas.microsoft.com/office/powerpoint/2010/main" val="2793852219"/>
      </p:ext>
    </p:extLst>
  </p:cSld>
  <p:clrMapOvr>
    <a:masterClrMapping/>
  </p:clrMapOvr>
  <p:transition spd="med" advTm="45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805"/>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987</Words>
  <Application>Microsoft Office PowerPoint</Application>
  <PresentationFormat>宽屏</PresentationFormat>
  <Paragraphs>167</Paragraphs>
  <Slides>21</Slides>
  <Notes>21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AXIS Std M</vt:lpstr>
      <vt:lpstr>FontAwesome</vt:lpstr>
      <vt:lpstr>GeosansLight</vt:lpstr>
      <vt:lpstr>Simple-Line-Icons</vt:lpstr>
      <vt:lpstr>等线</vt:lpstr>
      <vt:lpstr>等线 Light</vt:lpstr>
      <vt:lpstr>宋体</vt:lpstr>
      <vt:lpstr>微软雅黑 Light</vt:lpstr>
      <vt:lpstr>Arial</vt:lpstr>
      <vt:lpstr>Calibri</vt:lpstr>
      <vt:lpstr>Open Sans</vt:lpstr>
      <vt:lpstr>Open Sans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0805</dc:title>
  <dc:creator>龙时富</dc:creator>
  <cp:lastModifiedBy>ITTK</cp:lastModifiedBy>
  <cp:revision>15</cp:revision>
  <dcterms:created xsi:type="dcterms:W3CDTF">2017-08-05T09:48:29Z</dcterms:created>
  <dcterms:modified xsi:type="dcterms:W3CDTF">2018-10-26T02:24:15Z</dcterms:modified>
</cp:coreProperties>
</file>